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B4B434-4DF7-48B1-B162-410E2B683C6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47B60FD-D701-418C-A8C5-AA08A6CF2A8A}">
      <dgm:prSet phldrT="[Text]"/>
      <dgm:spPr/>
      <dgm:t>
        <a:bodyPr/>
        <a:lstStyle/>
        <a:p>
          <a:r>
            <a:rPr lang="en-CA" dirty="0"/>
            <a:t>Adult ID Division Head</a:t>
          </a:r>
        </a:p>
      </dgm:t>
    </dgm:pt>
    <dgm:pt modelId="{5A02F794-41D8-470D-BE4C-ABCA44F4C399}" type="parTrans" cxnId="{C71198E6-1EF0-4FCB-A853-33C280C56365}">
      <dgm:prSet/>
      <dgm:spPr/>
      <dgm:t>
        <a:bodyPr/>
        <a:lstStyle/>
        <a:p>
          <a:endParaRPr lang="en-CA"/>
        </a:p>
      </dgm:t>
    </dgm:pt>
    <dgm:pt modelId="{A1E18104-5AE2-4A88-B9FF-6C54C9DCFEF1}" type="sibTrans" cxnId="{C71198E6-1EF0-4FCB-A853-33C280C56365}">
      <dgm:prSet custT="1"/>
      <dgm:spPr/>
      <dgm:t>
        <a:bodyPr/>
        <a:lstStyle/>
        <a:p>
          <a:r>
            <a:rPr lang="en-CA" sz="1400" dirty="0"/>
            <a:t>Dr. Ted Steiner </a:t>
          </a:r>
        </a:p>
      </dgm:t>
    </dgm:pt>
    <dgm:pt modelId="{EBA0A450-8A4C-49B1-8D77-33A71888CE6A}">
      <dgm:prSet phldrT="[Text]"/>
      <dgm:spPr/>
      <dgm:t>
        <a:bodyPr/>
        <a:lstStyle/>
        <a:p>
          <a:r>
            <a:rPr lang="en-CA" dirty="0"/>
            <a:t>Adult ID Program Director</a:t>
          </a:r>
        </a:p>
      </dgm:t>
    </dgm:pt>
    <dgm:pt modelId="{B83B332F-81D3-4E97-AB7A-3BA174E33DE5}" type="parTrans" cxnId="{A18D098E-095B-4311-8B10-32B160B621C6}">
      <dgm:prSet/>
      <dgm:spPr/>
      <dgm:t>
        <a:bodyPr/>
        <a:lstStyle/>
        <a:p>
          <a:endParaRPr lang="en-CA"/>
        </a:p>
      </dgm:t>
    </dgm:pt>
    <dgm:pt modelId="{4B084C7E-B6EE-4A32-836D-239DEE54BB43}" type="sibTrans" cxnId="{A18D098E-095B-4311-8B10-32B160B621C6}">
      <dgm:prSet/>
      <dgm:spPr/>
      <dgm:t>
        <a:bodyPr/>
        <a:lstStyle/>
        <a:p>
          <a:r>
            <a:rPr lang="en-CA" dirty="0"/>
            <a:t>Dr. Allison Mah</a:t>
          </a:r>
        </a:p>
      </dgm:t>
    </dgm:pt>
    <dgm:pt modelId="{17366188-4793-400D-9A75-C06F26A35723}">
      <dgm:prSet phldrT="[Text]"/>
      <dgm:spPr/>
      <dgm:t>
        <a:bodyPr/>
        <a:lstStyle/>
        <a:p>
          <a:r>
            <a:rPr lang="en-CA" dirty="0"/>
            <a:t>Pediatric ID Division Head</a:t>
          </a:r>
        </a:p>
      </dgm:t>
    </dgm:pt>
    <dgm:pt modelId="{06FD3DB5-F640-47D3-8E4B-B2C8104382AB}" type="parTrans" cxnId="{4CA3891F-D08C-492B-BA61-4FBC878A427A}">
      <dgm:prSet/>
      <dgm:spPr/>
      <dgm:t>
        <a:bodyPr/>
        <a:lstStyle/>
        <a:p>
          <a:endParaRPr lang="en-CA"/>
        </a:p>
      </dgm:t>
    </dgm:pt>
    <dgm:pt modelId="{D6D3029F-004D-4EEE-B5B0-82B650B8A471}" type="sibTrans" cxnId="{4CA3891F-D08C-492B-BA61-4FBC878A427A}">
      <dgm:prSet/>
      <dgm:spPr/>
      <dgm:t>
        <a:bodyPr/>
        <a:lstStyle/>
        <a:p>
          <a:r>
            <a:rPr lang="en-CA" dirty="0"/>
            <a:t>Dr. Ashley Roberts </a:t>
          </a:r>
        </a:p>
      </dgm:t>
    </dgm:pt>
    <dgm:pt modelId="{2E83E2E5-0882-48BD-83E3-6E44D79EA405}">
      <dgm:prSet phldrT="[Text]"/>
      <dgm:spPr/>
      <dgm:t>
        <a:bodyPr/>
        <a:lstStyle/>
        <a:p>
          <a:r>
            <a:rPr lang="en-CA" dirty="0"/>
            <a:t>Pathology Division Head</a:t>
          </a:r>
        </a:p>
      </dgm:t>
    </dgm:pt>
    <dgm:pt modelId="{3809FB6D-1F42-4F88-B916-F8D91290BAB4}" type="parTrans" cxnId="{4C53934D-344E-4ADE-AC73-BFEECE204A80}">
      <dgm:prSet/>
      <dgm:spPr/>
      <dgm:t>
        <a:bodyPr/>
        <a:lstStyle/>
        <a:p>
          <a:endParaRPr lang="en-CA"/>
        </a:p>
      </dgm:t>
    </dgm:pt>
    <dgm:pt modelId="{0B9D9D29-5741-459B-80E7-49D5B1693428}" type="sibTrans" cxnId="{4C53934D-344E-4ADE-AC73-BFEECE204A80}">
      <dgm:prSet/>
      <dgm:spPr/>
      <dgm:t>
        <a:bodyPr/>
        <a:lstStyle/>
        <a:p>
          <a:r>
            <a:rPr lang="en-CA" dirty="0"/>
            <a:t>Dr. Donald Brooks</a:t>
          </a:r>
        </a:p>
      </dgm:t>
    </dgm:pt>
    <dgm:pt modelId="{7ADA97A2-9EE8-494D-BDD9-57A2A014E33E}">
      <dgm:prSet phldrT="[Text]"/>
      <dgm:spPr/>
      <dgm:t>
        <a:bodyPr/>
        <a:lstStyle/>
        <a:p>
          <a:r>
            <a:rPr lang="en-CA" dirty="0"/>
            <a:t>Med Micro Program Director</a:t>
          </a:r>
        </a:p>
      </dgm:t>
    </dgm:pt>
    <dgm:pt modelId="{F33A13BD-65A1-4EC3-AC37-DF6A294C4977}" type="parTrans" cxnId="{4210B1EF-5CF6-477E-938E-0B4C87FFFAD0}">
      <dgm:prSet/>
      <dgm:spPr/>
      <dgm:t>
        <a:bodyPr/>
        <a:lstStyle/>
        <a:p>
          <a:endParaRPr lang="en-CA"/>
        </a:p>
      </dgm:t>
    </dgm:pt>
    <dgm:pt modelId="{EEAA4E54-384B-4CE4-8119-281E13438175}" type="sibTrans" cxnId="{4210B1EF-5CF6-477E-938E-0B4C87FFFAD0}">
      <dgm:prSet custT="1"/>
      <dgm:spPr/>
      <dgm:t>
        <a:bodyPr/>
        <a:lstStyle/>
        <a:p>
          <a:r>
            <a:rPr lang="en-CA" sz="1600" dirty="0"/>
            <a:t>Dr. Chris Lowe</a:t>
          </a:r>
        </a:p>
      </dgm:t>
    </dgm:pt>
    <dgm:pt modelId="{6C6DEA69-F522-410C-A1B8-684E30261FE6}">
      <dgm:prSet phldrT="[Text]"/>
      <dgm:spPr/>
      <dgm:t>
        <a:bodyPr/>
        <a:lstStyle/>
        <a:p>
          <a:r>
            <a:rPr lang="en-CA" dirty="0"/>
            <a:t>Pediatric ID Program Director</a:t>
          </a:r>
        </a:p>
      </dgm:t>
    </dgm:pt>
    <dgm:pt modelId="{A02F302B-A4FC-4196-8798-055638585B4C}" type="parTrans" cxnId="{13C418C9-EC19-4D28-A30D-B39F11F9B6AE}">
      <dgm:prSet/>
      <dgm:spPr/>
      <dgm:t>
        <a:bodyPr/>
        <a:lstStyle/>
        <a:p>
          <a:endParaRPr lang="en-CA"/>
        </a:p>
      </dgm:t>
    </dgm:pt>
    <dgm:pt modelId="{351125A0-3812-4654-8E56-B1A6584BBB76}" type="sibTrans" cxnId="{13C418C9-EC19-4D28-A30D-B39F11F9B6AE}">
      <dgm:prSet/>
      <dgm:spPr/>
      <dgm:t>
        <a:bodyPr/>
        <a:lstStyle/>
        <a:p>
          <a:r>
            <a:rPr lang="en-CA" dirty="0"/>
            <a:t>Dr. Jennifer Tam</a:t>
          </a:r>
        </a:p>
      </dgm:t>
    </dgm:pt>
    <dgm:pt modelId="{0F5C95B7-9CD4-42E9-B01E-50B7B4B9476B}">
      <dgm:prSet phldrT="[Text]"/>
      <dgm:spPr/>
      <dgm:t>
        <a:bodyPr/>
        <a:lstStyle/>
        <a:p>
          <a:r>
            <a:rPr lang="en-CA" dirty="0"/>
            <a:t>Program Administrator</a:t>
          </a:r>
        </a:p>
      </dgm:t>
    </dgm:pt>
    <dgm:pt modelId="{5B11AB58-6CE4-4C8C-8B7A-4DF93CEE4DD2}" type="parTrans" cxnId="{6065AAE3-B99F-4CE5-BD7A-922D36EB0D4C}">
      <dgm:prSet/>
      <dgm:spPr/>
      <dgm:t>
        <a:bodyPr/>
        <a:lstStyle/>
        <a:p>
          <a:endParaRPr lang="en-CA"/>
        </a:p>
      </dgm:t>
    </dgm:pt>
    <dgm:pt modelId="{6D274AFE-685C-4192-8107-FBEE3787C050}" type="sibTrans" cxnId="{6065AAE3-B99F-4CE5-BD7A-922D36EB0D4C}">
      <dgm:prSet/>
      <dgm:spPr/>
      <dgm:t>
        <a:bodyPr/>
        <a:lstStyle/>
        <a:p>
          <a:r>
            <a:rPr lang="en-CA" dirty="0"/>
            <a:t>Ms. Kirstie Lang</a:t>
          </a:r>
        </a:p>
      </dgm:t>
    </dgm:pt>
    <dgm:pt modelId="{F53DF0E1-277F-4208-9A56-2493A09CAA0E}">
      <dgm:prSet phldrT="[Text]"/>
      <dgm:spPr/>
      <dgm:t>
        <a:bodyPr/>
        <a:lstStyle/>
        <a:p>
          <a:r>
            <a:rPr lang="en-CA" dirty="0"/>
            <a:t>Competence Committee</a:t>
          </a:r>
        </a:p>
      </dgm:t>
    </dgm:pt>
    <dgm:pt modelId="{9ECC2890-5E96-42F9-AED1-92C3A95AE0F2}" type="parTrans" cxnId="{1FF7716D-DCF4-4FCE-BEE0-1E481E9433FF}">
      <dgm:prSet/>
      <dgm:spPr/>
      <dgm:t>
        <a:bodyPr/>
        <a:lstStyle/>
        <a:p>
          <a:endParaRPr lang="en-CA"/>
        </a:p>
      </dgm:t>
    </dgm:pt>
    <dgm:pt modelId="{8699874E-972B-49B2-A640-42FA3A5835FF}" type="sibTrans" cxnId="{1FF7716D-DCF4-4FCE-BEE0-1E481E9433FF}">
      <dgm:prSet/>
      <dgm:spPr>
        <a:ln>
          <a:noFill/>
        </a:ln>
      </dgm:spPr>
      <dgm:t>
        <a:bodyPr/>
        <a:lstStyle/>
        <a:p>
          <a:endParaRPr lang="en-CA"/>
        </a:p>
      </dgm:t>
    </dgm:pt>
    <dgm:pt modelId="{5631755E-CE37-407C-94D4-4E7CB701B12C}">
      <dgm:prSet phldrT="[Text]"/>
      <dgm:spPr/>
      <dgm:t>
        <a:bodyPr/>
        <a:lstStyle/>
        <a:p>
          <a:r>
            <a:rPr lang="en-CA" dirty="0"/>
            <a:t>Chief Resident(s)</a:t>
          </a:r>
        </a:p>
      </dgm:t>
    </dgm:pt>
    <dgm:pt modelId="{2BBE7877-DDA1-48C6-B585-C3B49FDC6617}" type="parTrans" cxnId="{12EC51BB-7630-4450-B886-A3F0C68634D4}">
      <dgm:prSet/>
      <dgm:spPr/>
      <dgm:t>
        <a:bodyPr/>
        <a:lstStyle/>
        <a:p>
          <a:endParaRPr lang="en-CA"/>
        </a:p>
      </dgm:t>
    </dgm:pt>
    <dgm:pt modelId="{6B6F2976-A1A5-4D4E-8806-7750978DC52C}" type="sibTrans" cxnId="{12EC51BB-7630-4450-B886-A3F0C68634D4}">
      <dgm:prSet/>
      <dgm:spPr>
        <a:noFill/>
        <a:ln>
          <a:noFill/>
        </a:ln>
      </dgm:spPr>
      <dgm:t>
        <a:bodyPr/>
        <a:lstStyle/>
        <a:p>
          <a:endParaRPr lang="en-CA"/>
        </a:p>
      </dgm:t>
    </dgm:pt>
    <dgm:pt modelId="{FB0752B1-0A28-45C3-A0A0-7C0C0AA5DEF0}">
      <dgm:prSet phldrT="[Text]"/>
      <dgm:spPr/>
      <dgm:t>
        <a:bodyPr/>
        <a:lstStyle/>
        <a:p>
          <a:r>
            <a:rPr lang="en-CA" dirty="0"/>
            <a:t>Residency Program Committee</a:t>
          </a:r>
        </a:p>
      </dgm:t>
    </dgm:pt>
    <dgm:pt modelId="{D5BC33EF-B40E-40CE-82FC-A8E8FB6973D6}" type="sibTrans" cxnId="{A07746C2-4869-4B05-A2AB-DFDD036ED245}">
      <dgm:prSet/>
      <dgm:spPr>
        <a:ln>
          <a:noFill/>
        </a:ln>
      </dgm:spPr>
      <dgm:t>
        <a:bodyPr/>
        <a:lstStyle/>
        <a:p>
          <a:endParaRPr lang="en-CA"/>
        </a:p>
      </dgm:t>
    </dgm:pt>
    <dgm:pt modelId="{75E896DD-FA08-4DB9-AC33-41A89C9AA581}" type="parTrans" cxnId="{A07746C2-4869-4B05-A2AB-DFDD036ED245}">
      <dgm:prSet/>
      <dgm:spPr/>
      <dgm:t>
        <a:bodyPr/>
        <a:lstStyle/>
        <a:p>
          <a:endParaRPr lang="en-CA"/>
        </a:p>
      </dgm:t>
    </dgm:pt>
    <dgm:pt modelId="{8AF8F671-B692-4045-9DED-7CF992A26362}">
      <dgm:prSet phldrT="[Text]"/>
      <dgm:spPr/>
      <dgm:t>
        <a:bodyPr/>
        <a:lstStyle/>
        <a:p>
          <a:r>
            <a:rPr lang="en-CA" dirty="0"/>
            <a:t>Site </a:t>
          </a:r>
          <a:r>
            <a:rPr lang="en-CA"/>
            <a:t>and Academic Leads</a:t>
          </a:r>
          <a:endParaRPr lang="en-CA" dirty="0"/>
        </a:p>
      </dgm:t>
    </dgm:pt>
    <dgm:pt modelId="{493FE7B2-8F82-4AA7-BE5E-0A389DE76DEE}" type="parTrans" cxnId="{4E9A549E-1C59-4336-A0B7-F8FD8ACD8DC5}">
      <dgm:prSet/>
      <dgm:spPr/>
      <dgm:t>
        <a:bodyPr/>
        <a:lstStyle/>
        <a:p>
          <a:endParaRPr lang="en-CA"/>
        </a:p>
      </dgm:t>
    </dgm:pt>
    <dgm:pt modelId="{70378D62-393C-402E-B080-2F7F9FA2AD0E}" type="sibTrans" cxnId="{4E9A549E-1C59-4336-A0B7-F8FD8ACD8DC5}">
      <dgm:prSet/>
      <dgm:spPr>
        <a:ln>
          <a:noFill/>
        </a:ln>
      </dgm:spPr>
      <dgm:t>
        <a:bodyPr/>
        <a:lstStyle/>
        <a:p>
          <a:endParaRPr lang="en-CA"/>
        </a:p>
      </dgm:t>
    </dgm:pt>
    <dgm:pt modelId="{4A700790-5201-47D4-9F8A-94589C74EBB5}">
      <dgm:prSet phldrT="[Text]"/>
      <dgm:spPr/>
      <dgm:t>
        <a:bodyPr/>
        <a:lstStyle/>
        <a:p>
          <a:r>
            <a:rPr lang="en-CA" dirty="0"/>
            <a:t>Academic Council</a:t>
          </a:r>
        </a:p>
      </dgm:t>
    </dgm:pt>
    <dgm:pt modelId="{1170678B-7DA1-42B1-9D21-DD593A5936BD}" type="parTrans" cxnId="{D5C4BC6F-C940-4C02-8C02-0484D002C062}">
      <dgm:prSet/>
      <dgm:spPr/>
      <dgm:t>
        <a:bodyPr/>
        <a:lstStyle/>
        <a:p>
          <a:endParaRPr lang="en-CA"/>
        </a:p>
      </dgm:t>
    </dgm:pt>
    <dgm:pt modelId="{7BBA4220-D6E0-43AC-9141-DA5A70EADF5F}" type="sibTrans" cxnId="{D5C4BC6F-C940-4C02-8C02-0484D002C062}">
      <dgm:prSet/>
      <dgm:spPr>
        <a:noFill/>
        <a:ln>
          <a:noFill/>
        </a:ln>
      </dgm:spPr>
      <dgm:t>
        <a:bodyPr/>
        <a:lstStyle/>
        <a:p>
          <a:endParaRPr lang="en-CA"/>
        </a:p>
      </dgm:t>
    </dgm:pt>
    <dgm:pt modelId="{34842851-D7F4-498D-8432-5D3F4AA7B03A}">
      <dgm:prSet phldrT="[Text]"/>
      <dgm:spPr/>
      <dgm:t>
        <a:bodyPr/>
        <a:lstStyle/>
        <a:p>
          <a:r>
            <a:rPr lang="en-CA" dirty="0"/>
            <a:t>Subspecialty Residents</a:t>
          </a:r>
        </a:p>
      </dgm:t>
    </dgm:pt>
    <dgm:pt modelId="{5C59CA61-863D-4F37-8B10-21667879CA36}" type="parTrans" cxnId="{DA7DD379-024D-4CAF-89FA-FB049AAB1160}">
      <dgm:prSet/>
      <dgm:spPr/>
      <dgm:t>
        <a:bodyPr/>
        <a:lstStyle/>
        <a:p>
          <a:endParaRPr lang="en-CA"/>
        </a:p>
      </dgm:t>
    </dgm:pt>
    <dgm:pt modelId="{5F4315AC-4318-420B-8A9A-D9318994B6F9}" type="sibTrans" cxnId="{DA7DD379-024D-4CAF-89FA-FB049AAB1160}">
      <dgm:prSet/>
      <dgm:spPr>
        <a:noFill/>
        <a:ln>
          <a:noFill/>
        </a:ln>
      </dgm:spPr>
      <dgm:t>
        <a:bodyPr/>
        <a:lstStyle/>
        <a:p>
          <a:endParaRPr lang="en-CA"/>
        </a:p>
      </dgm:t>
    </dgm:pt>
    <dgm:pt modelId="{9A9F8AAF-C84B-41F9-8F56-481CEF1B064B}">
      <dgm:prSet/>
      <dgm:spPr/>
      <dgm:t>
        <a:bodyPr/>
        <a:lstStyle/>
        <a:p>
          <a:r>
            <a:rPr lang="en-CA" dirty="0"/>
            <a:t>Selection Subcommittee</a:t>
          </a:r>
        </a:p>
      </dgm:t>
    </dgm:pt>
    <dgm:pt modelId="{1082261E-749B-43EC-B608-A19CFE4CCD50}" type="parTrans" cxnId="{4FDF18EC-3D47-477F-8A87-35BE9535583D}">
      <dgm:prSet/>
      <dgm:spPr/>
      <dgm:t>
        <a:bodyPr/>
        <a:lstStyle/>
        <a:p>
          <a:endParaRPr lang="en-CA"/>
        </a:p>
      </dgm:t>
    </dgm:pt>
    <dgm:pt modelId="{F9DC86C4-92EA-4129-93E2-9E334EB1CB0B}" type="sibTrans" cxnId="{4FDF18EC-3D47-477F-8A87-35BE9535583D}">
      <dgm:prSet/>
      <dgm:spPr>
        <a:ln>
          <a:noFill/>
        </a:ln>
      </dgm:spPr>
      <dgm:t>
        <a:bodyPr/>
        <a:lstStyle/>
        <a:p>
          <a:endParaRPr lang="en-CA"/>
        </a:p>
      </dgm:t>
    </dgm:pt>
    <dgm:pt modelId="{16B63B08-B492-413B-911E-F4C4FC152578}" type="pres">
      <dgm:prSet presAssocID="{01B4B434-4DF7-48B1-B162-410E2B683C6A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3B58216E-BE1E-46DB-AB59-B069D925B378}" type="pres">
      <dgm:prSet presAssocID="{17366188-4793-400D-9A75-C06F26A35723}" presName="hierRoot1" presStyleCnt="0">
        <dgm:presLayoutVars>
          <dgm:hierBranch val="init"/>
        </dgm:presLayoutVars>
      </dgm:prSet>
      <dgm:spPr/>
    </dgm:pt>
    <dgm:pt modelId="{6C64EC2A-3D34-4AD5-BD73-4BD99BAEE4E2}" type="pres">
      <dgm:prSet presAssocID="{17366188-4793-400D-9A75-C06F26A35723}" presName="rootComposite1" presStyleCnt="0"/>
      <dgm:spPr/>
    </dgm:pt>
    <dgm:pt modelId="{FD999F93-B440-4675-AE7A-22B1958E6D17}" type="pres">
      <dgm:prSet presAssocID="{17366188-4793-400D-9A75-C06F26A35723}" presName="rootText1" presStyleLbl="node0" presStyleIdx="0" presStyleCnt="3">
        <dgm:presLayoutVars>
          <dgm:chMax/>
          <dgm:chPref val="3"/>
        </dgm:presLayoutVars>
      </dgm:prSet>
      <dgm:spPr/>
    </dgm:pt>
    <dgm:pt modelId="{3549F20E-8BAA-4B55-94E6-097D7EA94AF0}" type="pres">
      <dgm:prSet presAssocID="{17366188-4793-400D-9A75-C06F26A35723}" presName="titleText1" presStyleLbl="fgAcc0" presStyleIdx="0" presStyleCnt="3">
        <dgm:presLayoutVars>
          <dgm:chMax val="0"/>
          <dgm:chPref val="0"/>
        </dgm:presLayoutVars>
      </dgm:prSet>
      <dgm:spPr/>
    </dgm:pt>
    <dgm:pt modelId="{4B271594-EB2E-42F8-A4C8-27AD2DFDB3CB}" type="pres">
      <dgm:prSet presAssocID="{17366188-4793-400D-9A75-C06F26A35723}" presName="rootConnector1" presStyleLbl="node1" presStyleIdx="0" presStyleCnt="11"/>
      <dgm:spPr/>
    </dgm:pt>
    <dgm:pt modelId="{CC036736-6271-47A0-940D-4C8CB0FC9481}" type="pres">
      <dgm:prSet presAssocID="{17366188-4793-400D-9A75-C06F26A35723}" presName="hierChild2" presStyleCnt="0"/>
      <dgm:spPr/>
    </dgm:pt>
    <dgm:pt modelId="{538C1FF7-477C-4218-BD28-C2F90ABD77B0}" type="pres">
      <dgm:prSet presAssocID="{A02F302B-A4FC-4196-8798-055638585B4C}" presName="Name37" presStyleLbl="parChTrans1D2" presStyleIdx="0" presStyleCnt="3"/>
      <dgm:spPr/>
    </dgm:pt>
    <dgm:pt modelId="{5413A7BA-8C57-48EB-9835-2CB0AE9D2F18}" type="pres">
      <dgm:prSet presAssocID="{6C6DEA69-F522-410C-A1B8-684E30261FE6}" presName="hierRoot2" presStyleCnt="0">
        <dgm:presLayoutVars>
          <dgm:hierBranch val="init"/>
        </dgm:presLayoutVars>
      </dgm:prSet>
      <dgm:spPr/>
    </dgm:pt>
    <dgm:pt modelId="{79CEFC36-2CD7-431A-ADA7-DD74ADC689DB}" type="pres">
      <dgm:prSet presAssocID="{6C6DEA69-F522-410C-A1B8-684E30261FE6}" presName="rootComposite" presStyleCnt="0"/>
      <dgm:spPr/>
    </dgm:pt>
    <dgm:pt modelId="{043BA286-8355-46EF-A0C7-BF9B28674408}" type="pres">
      <dgm:prSet presAssocID="{6C6DEA69-F522-410C-A1B8-684E30261FE6}" presName="rootText" presStyleLbl="node1" presStyleIdx="0" presStyleCnt="11">
        <dgm:presLayoutVars>
          <dgm:chMax/>
          <dgm:chPref val="3"/>
        </dgm:presLayoutVars>
      </dgm:prSet>
      <dgm:spPr/>
    </dgm:pt>
    <dgm:pt modelId="{0DEEFA25-62E4-412F-B920-4BEB64DF4230}" type="pres">
      <dgm:prSet presAssocID="{6C6DEA69-F522-410C-A1B8-684E30261FE6}" presName="titleText2" presStyleLbl="fgAcc1" presStyleIdx="0" presStyleCnt="11">
        <dgm:presLayoutVars>
          <dgm:chMax val="0"/>
          <dgm:chPref val="0"/>
        </dgm:presLayoutVars>
      </dgm:prSet>
      <dgm:spPr/>
    </dgm:pt>
    <dgm:pt modelId="{64112B63-C473-4562-991C-32F2BC3C6D56}" type="pres">
      <dgm:prSet presAssocID="{6C6DEA69-F522-410C-A1B8-684E30261FE6}" presName="rootConnector" presStyleLbl="node2" presStyleIdx="0" presStyleCnt="0"/>
      <dgm:spPr/>
    </dgm:pt>
    <dgm:pt modelId="{DF7C24B0-95D9-405C-BAF6-D6D2149D6F35}" type="pres">
      <dgm:prSet presAssocID="{6C6DEA69-F522-410C-A1B8-684E30261FE6}" presName="hierChild4" presStyleCnt="0"/>
      <dgm:spPr/>
    </dgm:pt>
    <dgm:pt modelId="{32A14B91-5A2A-403A-B89B-12A84FEC5EFF}" type="pres">
      <dgm:prSet presAssocID="{6C6DEA69-F522-410C-A1B8-684E30261FE6}" presName="hierChild5" presStyleCnt="0"/>
      <dgm:spPr/>
    </dgm:pt>
    <dgm:pt modelId="{1840ABA7-8420-4705-A895-77D437775BEB}" type="pres">
      <dgm:prSet presAssocID="{17366188-4793-400D-9A75-C06F26A35723}" presName="hierChild3" presStyleCnt="0"/>
      <dgm:spPr/>
    </dgm:pt>
    <dgm:pt modelId="{F09AD6CD-FDAA-4526-983B-3AE3688FF052}" type="pres">
      <dgm:prSet presAssocID="{C47B60FD-D701-418C-A8C5-AA08A6CF2A8A}" presName="hierRoot1" presStyleCnt="0">
        <dgm:presLayoutVars>
          <dgm:hierBranch val="init"/>
        </dgm:presLayoutVars>
      </dgm:prSet>
      <dgm:spPr/>
    </dgm:pt>
    <dgm:pt modelId="{B7E8BAC1-38B9-4068-80AB-48A4F0795D70}" type="pres">
      <dgm:prSet presAssocID="{C47B60FD-D701-418C-A8C5-AA08A6CF2A8A}" presName="rootComposite1" presStyleCnt="0"/>
      <dgm:spPr/>
    </dgm:pt>
    <dgm:pt modelId="{F58C7B41-A461-4F8F-A3C4-FB6B3FB1E09C}" type="pres">
      <dgm:prSet presAssocID="{C47B60FD-D701-418C-A8C5-AA08A6CF2A8A}" presName="rootText1" presStyleLbl="node0" presStyleIdx="1" presStyleCnt="3">
        <dgm:presLayoutVars>
          <dgm:chMax/>
          <dgm:chPref val="3"/>
        </dgm:presLayoutVars>
      </dgm:prSet>
      <dgm:spPr/>
    </dgm:pt>
    <dgm:pt modelId="{69EB2429-6CCE-4925-A521-C077861486B4}" type="pres">
      <dgm:prSet presAssocID="{C47B60FD-D701-418C-A8C5-AA08A6CF2A8A}" presName="titleText1" presStyleLbl="fgAcc0" presStyleIdx="1" presStyleCnt="3">
        <dgm:presLayoutVars>
          <dgm:chMax val="0"/>
          <dgm:chPref val="0"/>
        </dgm:presLayoutVars>
      </dgm:prSet>
      <dgm:spPr/>
    </dgm:pt>
    <dgm:pt modelId="{92CB15FA-4826-404E-A91A-DC35BCD097D3}" type="pres">
      <dgm:prSet presAssocID="{C47B60FD-D701-418C-A8C5-AA08A6CF2A8A}" presName="rootConnector1" presStyleLbl="node1" presStyleIdx="0" presStyleCnt="11"/>
      <dgm:spPr/>
    </dgm:pt>
    <dgm:pt modelId="{776AFEDE-44FE-4FF2-BD62-369DED0A9AC2}" type="pres">
      <dgm:prSet presAssocID="{C47B60FD-D701-418C-A8C5-AA08A6CF2A8A}" presName="hierChild2" presStyleCnt="0"/>
      <dgm:spPr/>
    </dgm:pt>
    <dgm:pt modelId="{3CBA1448-2227-4F9A-BACE-C712B6FFCAA1}" type="pres">
      <dgm:prSet presAssocID="{B83B332F-81D3-4E97-AB7A-3BA174E33DE5}" presName="Name37" presStyleLbl="parChTrans1D2" presStyleIdx="1" presStyleCnt="3"/>
      <dgm:spPr/>
    </dgm:pt>
    <dgm:pt modelId="{3D4DA12C-F667-4D38-A591-FA8AE28C43F9}" type="pres">
      <dgm:prSet presAssocID="{EBA0A450-8A4C-49B1-8D77-33A71888CE6A}" presName="hierRoot2" presStyleCnt="0">
        <dgm:presLayoutVars>
          <dgm:hierBranch val="hang"/>
        </dgm:presLayoutVars>
      </dgm:prSet>
      <dgm:spPr/>
    </dgm:pt>
    <dgm:pt modelId="{F7229B64-EB88-444A-ADDF-1FEA3CD13059}" type="pres">
      <dgm:prSet presAssocID="{EBA0A450-8A4C-49B1-8D77-33A71888CE6A}" presName="rootComposite" presStyleCnt="0"/>
      <dgm:spPr/>
    </dgm:pt>
    <dgm:pt modelId="{747E0B0E-5656-4EF8-8902-B579C4162A76}" type="pres">
      <dgm:prSet presAssocID="{EBA0A450-8A4C-49B1-8D77-33A71888CE6A}" presName="rootText" presStyleLbl="node1" presStyleIdx="1" presStyleCnt="11">
        <dgm:presLayoutVars>
          <dgm:chMax/>
          <dgm:chPref val="3"/>
        </dgm:presLayoutVars>
      </dgm:prSet>
      <dgm:spPr/>
    </dgm:pt>
    <dgm:pt modelId="{E0A86E1C-E3F9-4424-8A35-816F6EEE0872}" type="pres">
      <dgm:prSet presAssocID="{EBA0A450-8A4C-49B1-8D77-33A71888CE6A}" presName="titleText2" presStyleLbl="fgAcc1" presStyleIdx="1" presStyleCnt="11" custLinFactNeighborX="2256">
        <dgm:presLayoutVars>
          <dgm:chMax val="0"/>
          <dgm:chPref val="0"/>
        </dgm:presLayoutVars>
      </dgm:prSet>
      <dgm:spPr/>
    </dgm:pt>
    <dgm:pt modelId="{DEAE9B1E-B03F-4FDC-8FD1-22DD05A93FB2}" type="pres">
      <dgm:prSet presAssocID="{EBA0A450-8A4C-49B1-8D77-33A71888CE6A}" presName="rootConnector" presStyleLbl="node2" presStyleIdx="0" presStyleCnt="0"/>
      <dgm:spPr/>
    </dgm:pt>
    <dgm:pt modelId="{AC715594-BA88-4244-9669-B95F789E7AD0}" type="pres">
      <dgm:prSet presAssocID="{EBA0A450-8A4C-49B1-8D77-33A71888CE6A}" presName="hierChild4" presStyleCnt="0"/>
      <dgm:spPr/>
    </dgm:pt>
    <dgm:pt modelId="{1A294557-BCC5-4EF3-BCF3-5087F1CDDF7A}" type="pres">
      <dgm:prSet presAssocID="{5B11AB58-6CE4-4C8C-8B7A-4DF93CEE4DD2}" presName="Name42" presStyleLbl="parChTrans1D3" presStyleIdx="0" presStyleCnt="2"/>
      <dgm:spPr/>
    </dgm:pt>
    <dgm:pt modelId="{F177EA6D-4D34-4211-AA4D-FDCE82065796}" type="pres">
      <dgm:prSet presAssocID="{0F5C95B7-9CD4-42E9-B01E-50B7B4B9476B}" presName="hierRoot2" presStyleCnt="0">
        <dgm:presLayoutVars>
          <dgm:hierBranch val="init"/>
        </dgm:presLayoutVars>
      </dgm:prSet>
      <dgm:spPr/>
    </dgm:pt>
    <dgm:pt modelId="{AFDFE4BF-26F7-4800-AC53-FE458EE4B2C3}" type="pres">
      <dgm:prSet presAssocID="{0F5C95B7-9CD4-42E9-B01E-50B7B4B9476B}" presName="rootComposite" presStyleCnt="0"/>
      <dgm:spPr/>
    </dgm:pt>
    <dgm:pt modelId="{3CA91F0D-8753-494A-86B7-6234B5B88C0F}" type="pres">
      <dgm:prSet presAssocID="{0F5C95B7-9CD4-42E9-B01E-50B7B4B9476B}" presName="rootText" presStyleLbl="node1" presStyleIdx="2" presStyleCnt="11">
        <dgm:presLayoutVars>
          <dgm:chMax/>
          <dgm:chPref val="3"/>
        </dgm:presLayoutVars>
      </dgm:prSet>
      <dgm:spPr/>
    </dgm:pt>
    <dgm:pt modelId="{6ED56AE0-DE5D-4EDF-B59E-8EA6528605A0}" type="pres">
      <dgm:prSet presAssocID="{0F5C95B7-9CD4-42E9-B01E-50B7B4B9476B}" presName="titleText2" presStyleLbl="fgAcc1" presStyleIdx="2" presStyleCnt="11">
        <dgm:presLayoutVars>
          <dgm:chMax val="0"/>
          <dgm:chPref val="0"/>
        </dgm:presLayoutVars>
      </dgm:prSet>
      <dgm:spPr/>
    </dgm:pt>
    <dgm:pt modelId="{39DBE0AE-B49A-43CC-A2A3-99D8978A2C39}" type="pres">
      <dgm:prSet presAssocID="{0F5C95B7-9CD4-42E9-B01E-50B7B4B9476B}" presName="rootConnector" presStyleLbl="node3" presStyleIdx="0" presStyleCnt="0"/>
      <dgm:spPr/>
    </dgm:pt>
    <dgm:pt modelId="{9D662691-42DA-4FBB-941F-E4B9A9787D15}" type="pres">
      <dgm:prSet presAssocID="{0F5C95B7-9CD4-42E9-B01E-50B7B4B9476B}" presName="hierChild4" presStyleCnt="0"/>
      <dgm:spPr/>
    </dgm:pt>
    <dgm:pt modelId="{0EF6AC4C-7D20-4D3C-A1DE-1C718CA11B8B}" type="pres">
      <dgm:prSet presAssocID="{0F5C95B7-9CD4-42E9-B01E-50B7B4B9476B}" presName="hierChild5" presStyleCnt="0"/>
      <dgm:spPr/>
    </dgm:pt>
    <dgm:pt modelId="{6B96EA6C-A074-46D5-A4B7-BAA36744932A}" type="pres">
      <dgm:prSet presAssocID="{75E896DD-FA08-4DB9-AC33-41A89C9AA581}" presName="Name42" presStyleLbl="parChTrans1D3" presStyleIdx="1" presStyleCnt="2"/>
      <dgm:spPr/>
    </dgm:pt>
    <dgm:pt modelId="{F5E3E13D-E376-44FF-BE38-55F24D876D6B}" type="pres">
      <dgm:prSet presAssocID="{FB0752B1-0A28-45C3-A0A0-7C0C0AA5DEF0}" presName="hierRoot2" presStyleCnt="0">
        <dgm:presLayoutVars>
          <dgm:hierBranch val="init"/>
        </dgm:presLayoutVars>
      </dgm:prSet>
      <dgm:spPr/>
    </dgm:pt>
    <dgm:pt modelId="{A0063740-8E43-4E8C-B924-63031B606958}" type="pres">
      <dgm:prSet presAssocID="{FB0752B1-0A28-45C3-A0A0-7C0C0AA5DEF0}" presName="rootComposite" presStyleCnt="0"/>
      <dgm:spPr/>
    </dgm:pt>
    <dgm:pt modelId="{E5E192D6-C5B9-446A-A90D-4E95B2639D20}" type="pres">
      <dgm:prSet presAssocID="{FB0752B1-0A28-45C3-A0A0-7C0C0AA5DEF0}" presName="rootText" presStyleLbl="node1" presStyleIdx="3" presStyleCnt="11">
        <dgm:presLayoutVars>
          <dgm:chMax/>
          <dgm:chPref val="3"/>
        </dgm:presLayoutVars>
      </dgm:prSet>
      <dgm:spPr/>
    </dgm:pt>
    <dgm:pt modelId="{983DB58F-4C83-4A66-BB77-9C999CDC39B6}" type="pres">
      <dgm:prSet presAssocID="{FB0752B1-0A28-45C3-A0A0-7C0C0AA5DEF0}" presName="titleText2" presStyleLbl="fgAcc1" presStyleIdx="3" presStyleCnt="11" custLinFactY="-201568" custLinFactNeighborX="98447" custLinFactNeighborY="-300000">
        <dgm:presLayoutVars>
          <dgm:chMax val="0"/>
          <dgm:chPref val="0"/>
        </dgm:presLayoutVars>
      </dgm:prSet>
      <dgm:spPr/>
    </dgm:pt>
    <dgm:pt modelId="{F6E96224-4BF6-4463-9643-D4F0BB0480F0}" type="pres">
      <dgm:prSet presAssocID="{FB0752B1-0A28-45C3-A0A0-7C0C0AA5DEF0}" presName="rootConnector" presStyleLbl="node3" presStyleIdx="0" presStyleCnt="0"/>
      <dgm:spPr/>
    </dgm:pt>
    <dgm:pt modelId="{8F332BC7-08F8-49B5-BF8F-2147B37D3CF6}" type="pres">
      <dgm:prSet presAssocID="{FB0752B1-0A28-45C3-A0A0-7C0C0AA5DEF0}" presName="hierChild4" presStyleCnt="0"/>
      <dgm:spPr/>
    </dgm:pt>
    <dgm:pt modelId="{642708DE-884B-44C4-B9F1-BC862F292C71}" type="pres">
      <dgm:prSet presAssocID="{9ECC2890-5E96-42F9-AED1-92C3A95AE0F2}" presName="Name37" presStyleLbl="parChTrans1D4" presStyleIdx="0" presStyleCnt="6"/>
      <dgm:spPr/>
    </dgm:pt>
    <dgm:pt modelId="{9869B7D4-A814-4C57-9B69-66CEAB89498C}" type="pres">
      <dgm:prSet presAssocID="{F53DF0E1-277F-4208-9A56-2493A09CAA0E}" presName="hierRoot2" presStyleCnt="0">
        <dgm:presLayoutVars>
          <dgm:hierBranch val="init"/>
        </dgm:presLayoutVars>
      </dgm:prSet>
      <dgm:spPr/>
    </dgm:pt>
    <dgm:pt modelId="{89CEBD08-0EF2-4716-BCEC-519E658975D5}" type="pres">
      <dgm:prSet presAssocID="{F53DF0E1-277F-4208-9A56-2493A09CAA0E}" presName="rootComposite" presStyleCnt="0"/>
      <dgm:spPr/>
    </dgm:pt>
    <dgm:pt modelId="{FABE6167-7AAB-4F7C-BC23-244324D4A128}" type="pres">
      <dgm:prSet presAssocID="{F53DF0E1-277F-4208-9A56-2493A09CAA0E}" presName="rootText" presStyleLbl="node1" presStyleIdx="4" presStyleCnt="11">
        <dgm:presLayoutVars>
          <dgm:chMax/>
          <dgm:chPref val="3"/>
        </dgm:presLayoutVars>
      </dgm:prSet>
      <dgm:spPr/>
    </dgm:pt>
    <dgm:pt modelId="{768593EB-BB87-40C6-ABDE-E3C078BD5272}" type="pres">
      <dgm:prSet presAssocID="{F53DF0E1-277F-4208-9A56-2493A09CAA0E}" presName="titleText2" presStyleLbl="fgAcc1" presStyleIdx="4" presStyleCnt="11" custLinFactY="39352" custLinFactNeighborX="-1406" custLinFactNeighborY="100000">
        <dgm:presLayoutVars>
          <dgm:chMax val="0"/>
          <dgm:chPref val="0"/>
        </dgm:presLayoutVars>
      </dgm:prSet>
      <dgm:spPr/>
    </dgm:pt>
    <dgm:pt modelId="{2731E520-37E4-4021-89C2-8D4CD444BF7B}" type="pres">
      <dgm:prSet presAssocID="{F53DF0E1-277F-4208-9A56-2493A09CAA0E}" presName="rootConnector" presStyleLbl="node4" presStyleIdx="0" presStyleCnt="0"/>
      <dgm:spPr/>
    </dgm:pt>
    <dgm:pt modelId="{7F96C0A7-AB72-40CC-8941-626479079AA9}" type="pres">
      <dgm:prSet presAssocID="{F53DF0E1-277F-4208-9A56-2493A09CAA0E}" presName="hierChild4" presStyleCnt="0"/>
      <dgm:spPr/>
    </dgm:pt>
    <dgm:pt modelId="{FFDB31CE-AF36-4E01-B449-60DB0BDC0C15}" type="pres">
      <dgm:prSet presAssocID="{F53DF0E1-277F-4208-9A56-2493A09CAA0E}" presName="hierChild5" presStyleCnt="0"/>
      <dgm:spPr/>
    </dgm:pt>
    <dgm:pt modelId="{7024B406-F174-47A8-8DF6-6C06DB065F7D}" type="pres">
      <dgm:prSet presAssocID="{493FE7B2-8F82-4AA7-BE5E-0A389DE76DEE}" presName="Name37" presStyleLbl="parChTrans1D4" presStyleIdx="1" presStyleCnt="6"/>
      <dgm:spPr/>
    </dgm:pt>
    <dgm:pt modelId="{6A8E50A7-9BEB-44F1-B57B-2257E9EC16D3}" type="pres">
      <dgm:prSet presAssocID="{8AF8F671-B692-4045-9DED-7CF992A26362}" presName="hierRoot2" presStyleCnt="0">
        <dgm:presLayoutVars>
          <dgm:hierBranch val="init"/>
        </dgm:presLayoutVars>
      </dgm:prSet>
      <dgm:spPr/>
    </dgm:pt>
    <dgm:pt modelId="{642E7CE8-18C5-4694-940C-F9FD174472A0}" type="pres">
      <dgm:prSet presAssocID="{8AF8F671-B692-4045-9DED-7CF992A26362}" presName="rootComposite" presStyleCnt="0"/>
      <dgm:spPr/>
    </dgm:pt>
    <dgm:pt modelId="{578A431D-8741-4C5C-A773-2A16BD881F32}" type="pres">
      <dgm:prSet presAssocID="{8AF8F671-B692-4045-9DED-7CF992A26362}" presName="rootText" presStyleLbl="node1" presStyleIdx="5" presStyleCnt="11">
        <dgm:presLayoutVars>
          <dgm:chMax/>
          <dgm:chPref val="3"/>
        </dgm:presLayoutVars>
      </dgm:prSet>
      <dgm:spPr/>
    </dgm:pt>
    <dgm:pt modelId="{2677BA7F-6655-4078-84B6-3200F61DBF00}" type="pres">
      <dgm:prSet presAssocID="{8AF8F671-B692-4045-9DED-7CF992A26362}" presName="titleText2" presStyleLbl="fgAcc1" presStyleIdx="5" presStyleCnt="11" custLinFactY="6348" custLinFactNeighborX="2813" custLinFactNeighborY="100000">
        <dgm:presLayoutVars>
          <dgm:chMax val="0"/>
          <dgm:chPref val="0"/>
        </dgm:presLayoutVars>
      </dgm:prSet>
      <dgm:spPr/>
    </dgm:pt>
    <dgm:pt modelId="{E29FFC6A-01AB-4EA4-ACAF-0EBE19B0512C}" type="pres">
      <dgm:prSet presAssocID="{8AF8F671-B692-4045-9DED-7CF992A26362}" presName="rootConnector" presStyleLbl="node4" presStyleIdx="0" presStyleCnt="0"/>
      <dgm:spPr/>
    </dgm:pt>
    <dgm:pt modelId="{0F64FCA8-B5A3-4120-ADA6-0E1A41E5A867}" type="pres">
      <dgm:prSet presAssocID="{8AF8F671-B692-4045-9DED-7CF992A26362}" presName="hierChild4" presStyleCnt="0"/>
      <dgm:spPr/>
    </dgm:pt>
    <dgm:pt modelId="{9DC2416C-31EF-4CA9-991B-FCFDB8B1FFF4}" type="pres">
      <dgm:prSet presAssocID="{8AF8F671-B692-4045-9DED-7CF992A26362}" presName="hierChild5" presStyleCnt="0"/>
      <dgm:spPr/>
    </dgm:pt>
    <dgm:pt modelId="{8023617C-2016-4E38-94C6-C15F697CEFA7}" type="pres">
      <dgm:prSet presAssocID="{2BBE7877-DDA1-48C6-B585-C3B49FDC6617}" presName="Name37" presStyleLbl="parChTrans1D4" presStyleIdx="2" presStyleCnt="6"/>
      <dgm:spPr/>
    </dgm:pt>
    <dgm:pt modelId="{0CBB4E2C-45B0-4A22-9E44-8ED1556B21D8}" type="pres">
      <dgm:prSet presAssocID="{5631755E-CE37-407C-94D4-4E7CB701B12C}" presName="hierRoot2" presStyleCnt="0">
        <dgm:presLayoutVars>
          <dgm:hierBranch val="init"/>
        </dgm:presLayoutVars>
      </dgm:prSet>
      <dgm:spPr/>
    </dgm:pt>
    <dgm:pt modelId="{EC6E012C-0DFD-44E7-BEF0-ABE0AC74C4E5}" type="pres">
      <dgm:prSet presAssocID="{5631755E-CE37-407C-94D4-4E7CB701B12C}" presName="rootComposite" presStyleCnt="0"/>
      <dgm:spPr/>
    </dgm:pt>
    <dgm:pt modelId="{B29709C8-5B4C-4257-82CB-6A93C2DE64C7}" type="pres">
      <dgm:prSet presAssocID="{5631755E-CE37-407C-94D4-4E7CB701B12C}" presName="rootText" presStyleLbl="node1" presStyleIdx="6" presStyleCnt="11">
        <dgm:presLayoutVars>
          <dgm:chMax/>
          <dgm:chPref val="3"/>
        </dgm:presLayoutVars>
      </dgm:prSet>
      <dgm:spPr/>
    </dgm:pt>
    <dgm:pt modelId="{C21E7E7B-BD5A-4386-A377-9E077C69192D}" type="pres">
      <dgm:prSet presAssocID="{5631755E-CE37-407C-94D4-4E7CB701B12C}" presName="titleText2" presStyleLbl="fgAcc1" presStyleIdx="6" presStyleCnt="11" custLinFactY="21017" custLinFactNeighborX="11252" custLinFactNeighborY="100000">
        <dgm:presLayoutVars>
          <dgm:chMax val="0"/>
          <dgm:chPref val="0"/>
        </dgm:presLayoutVars>
      </dgm:prSet>
      <dgm:spPr/>
    </dgm:pt>
    <dgm:pt modelId="{A0B85772-7506-49E3-8D0F-B458EF620E60}" type="pres">
      <dgm:prSet presAssocID="{5631755E-CE37-407C-94D4-4E7CB701B12C}" presName="rootConnector" presStyleLbl="node4" presStyleIdx="0" presStyleCnt="0"/>
      <dgm:spPr/>
    </dgm:pt>
    <dgm:pt modelId="{02574F4F-98AE-413E-8485-72B4CF304232}" type="pres">
      <dgm:prSet presAssocID="{5631755E-CE37-407C-94D4-4E7CB701B12C}" presName="hierChild4" presStyleCnt="0"/>
      <dgm:spPr/>
    </dgm:pt>
    <dgm:pt modelId="{4D769F15-39E4-4354-8879-A69D2CE50483}" type="pres">
      <dgm:prSet presAssocID="{1170678B-7DA1-42B1-9D21-DD593A5936BD}" presName="Name37" presStyleLbl="parChTrans1D4" presStyleIdx="3" presStyleCnt="6"/>
      <dgm:spPr/>
    </dgm:pt>
    <dgm:pt modelId="{3351F5EC-6C91-4319-8AB5-549B061346DF}" type="pres">
      <dgm:prSet presAssocID="{4A700790-5201-47D4-9F8A-94589C74EBB5}" presName="hierRoot2" presStyleCnt="0">
        <dgm:presLayoutVars>
          <dgm:hierBranch val="init"/>
        </dgm:presLayoutVars>
      </dgm:prSet>
      <dgm:spPr/>
    </dgm:pt>
    <dgm:pt modelId="{FF6CE3C3-814B-4C81-89D4-280A9E53051F}" type="pres">
      <dgm:prSet presAssocID="{4A700790-5201-47D4-9F8A-94589C74EBB5}" presName="rootComposite" presStyleCnt="0"/>
      <dgm:spPr/>
    </dgm:pt>
    <dgm:pt modelId="{3DBEB731-B773-4877-BEEF-8AE408B8A356}" type="pres">
      <dgm:prSet presAssocID="{4A700790-5201-47D4-9F8A-94589C74EBB5}" presName="rootText" presStyleLbl="node1" presStyleIdx="7" presStyleCnt="11">
        <dgm:presLayoutVars>
          <dgm:chMax/>
          <dgm:chPref val="3"/>
        </dgm:presLayoutVars>
      </dgm:prSet>
      <dgm:spPr/>
    </dgm:pt>
    <dgm:pt modelId="{DC1B9215-13FE-4D4C-91ED-C12F4AEEF55E}" type="pres">
      <dgm:prSet presAssocID="{4A700790-5201-47D4-9F8A-94589C74EBB5}" presName="titleText2" presStyleLbl="fgAcc1" presStyleIdx="7" presStyleCnt="11">
        <dgm:presLayoutVars>
          <dgm:chMax val="0"/>
          <dgm:chPref val="0"/>
        </dgm:presLayoutVars>
      </dgm:prSet>
      <dgm:spPr/>
    </dgm:pt>
    <dgm:pt modelId="{A4BF3298-CBE8-4F89-BAB1-7F77178D4594}" type="pres">
      <dgm:prSet presAssocID="{4A700790-5201-47D4-9F8A-94589C74EBB5}" presName="rootConnector" presStyleLbl="node4" presStyleIdx="0" presStyleCnt="0"/>
      <dgm:spPr/>
    </dgm:pt>
    <dgm:pt modelId="{F629D2C2-07C1-4092-9A0B-D6DD18BFB886}" type="pres">
      <dgm:prSet presAssocID="{4A700790-5201-47D4-9F8A-94589C74EBB5}" presName="hierChild4" presStyleCnt="0"/>
      <dgm:spPr/>
    </dgm:pt>
    <dgm:pt modelId="{8B48A9D6-978F-470A-AB82-8A76049EFE55}" type="pres">
      <dgm:prSet presAssocID="{4A700790-5201-47D4-9F8A-94589C74EBB5}" presName="hierChild5" presStyleCnt="0"/>
      <dgm:spPr/>
    </dgm:pt>
    <dgm:pt modelId="{950CFA7E-4F8C-4EDD-B6F5-BA0D21EA425F}" type="pres">
      <dgm:prSet presAssocID="{5C59CA61-863D-4F37-8B10-21667879CA36}" presName="Name37" presStyleLbl="parChTrans1D4" presStyleIdx="4" presStyleCnt="6"/>
      <dgm:spPr/>
    </dgm:pt>
    <dgm:pt modelId="{F64C0D77-55B9-4D3B-84B4-DDA8AC6192BB}" type="pres">
      <dgm:prSet presAssocID="{34842851-D7F4-498D-8432-5D3F4AA7B03A}" presName="hierRoot2" presStyleCnt="0">
        <dgm:presLayoutVars>
          <dgm:hierBranch val="init"/>
        </dgm:presLayoutVars>
      </dgm:prSet>
      <dgm:spPr/>
    </dgm:pt>
    <dgm:pt modelId="{B63DFD2E-90E8-4715-922E-F87041DE74E7}" type="pres">
      <dgm:prSet presAssocID="{34842851-D7F4-498D-8432-5D3F4AA7B03A}" presName="rootComposite" presStyleCnt="0"/>
      <dgm:spPr/>
    </dgm:pt>
    <dgm:pt modelId="{AC29512B-4DB2-4FC5-899B-F6E39D20B92E}" type="pres">
      <dgm:prSet presAssocID="{34842851-D7F4-498D-8432-5D3F4AA7B03A}" presName="rootText" presStyleLbl="node1" presStyleIdx="8" presStyleCnt="11">
        <dgm:presLayoutVars>
          <dgm:chMax/>
          <dgm:chPref val="3"/>
        </dgm:presLayoutVars>
      </dgm:prSet>
      <dgm:spPr/>
    </dgm:pt>
    <dgm:pt modelId="{61CDEB86-0412-4FFC-A2DA-A0BE98E8337F}" type="pres">
      <dgm:prSet presAssocID="{34842851-D7F4-498D-8432-5D3F4AA7B03A}" presName="titleText2" presStyleLbl="fgAcc1" presStyleIdx="8" presStyleCnt="11">
        <dgm:presLayoutVars>
          <dgm:chMax val="0"/>
          <dgm:chPref val="0"/>
        </dgm:presLayoutVars>
      </dgm:prSet>
      <dgm:spPr/>
    </dgm:pt>
    <dgm:pt modelId="{F5731004-F7B6-47B2-8BE9-7BD1D622A841}" type="pres">
      <dgm:prSet presAssocID="{34842851-D7F4-498D-8432-5D3F4AA7B03A}" presName="rootConnector" presStyleLbl="node4" presStyleIdx="0" presStyleCnt="0"/>
      <dgm:spPr/>
    </dgm:pt>
    <dgm:pt modelId="{8E04ECC0-3B33-4BC5-AF12-4A45A647D0C1}" type="pres">
      <dgm:prSet presAssocID="{34842851-D7F4-498D-8432-5D3F4AA7B03A}" presName="hierChild4" presStyleCnt="0"/>
      <dgm:spPr/>
    </dgm:pt>
    <dgm:pt modelId="{993FC2ED-0EC5-49AC-A39E-453D23E30B50}" type="pres">
      <dgm:prSet presAssocID="{34842851-D7F4-498D-8432-5D3F4AA7B03A}" presName="hierChild5" presStyleCnt="0"/>
      <dgm:spPr/>
    </dgm:pt>
    <dgm:pt modelId="{757E954E-E670-4965-90B4-0A93A5700C98}" type="pres">
      <dgm:prSet presAssocID="{5631755E-CE37-407C-94D4-4E7CB701B12C}" presName="hierChild5" presStyleCnt="0"/>
      <dgm:spPr/>
    </dgm:pt>
    <dgm:pt modelId="{7939D0E6-0274-48DB-91FA-ABD959083F59}" type="pres">
      <dgm:prSet presAssocID="{1082261E-749B-43EC-B608-A19CFE4CCD50}" presName="Name37" presStyleLbl="parChTrans1D4" presStyleIdx="5" presStyleCnt="6"/>
      <dgm:spPr/>
    </dgm:pt>
    <dgm:pt modelId="{64C2E2D9-477D-450F-86B2-D19844E23C68}" type="pres">
      <dgm:prSet presAssocID="{9A9F8AAF-C84B-41F9-8F56-481CEF1B064B}" presName="hierRoot2" presStyleCnt="0">
        <dgm:presLayoutVars>
          <dgm:hierBranch val="init"/>
        </dgm:presLayoutVars>
      </dgm:prSet>
      <dgm:spPr/>
    </dgm:pt>
    <dgm:pt modelId="{B29B1D6F-3C63-4F68-B9BF-DE692A233027}" type="pres">
      <dgm:prSet presAssocID="{9A9F8AAF-C84B-41F9-8F56-481CEF1B064B}" presName="rootComposite" presStyleCnt="0"/>
      <dgm:spPr/>
    </dgm:pt>
    <dgm:pt modelId="{CDF04770-55B0-432C-B693-2BA9E8FCB2A8}" type="pres">
      <dgm:prSet presAssocID="{9A9F8AAF-C84B-41F9-8F56-481CEF1B064B}" presName="rootText" presStyleLbl="node1" presStyleIdx="9" presStyleCnt="11">
        <dgm:presLayoutVars>
          <dgm:chMax/>
          <dgm:chPref val="3"/>
        </dgm:presLayoutVars>
      </dgm:prSet>
      <dgm:spPr/>
    </dgm:pt>
    <dgm:pt modelId="{80B66A7D-8E28-45EF-994A-E3A2F43E7E22}" type="pres">
      <dgm:prSet presAssocID="{9A9F8AAF-C84B-41F9-8F56-481CEF1B064B}" presName="titleText2" presStyleLbl="fgAcc1" presStyleIdx="9" presStyleCnt="11" custLinFactY="-601846" custLinFactNeighborX="35341" custLinFactNeighborY="-700000">
        <dgm:presLayoutVars>
          <dgm:chMax val="0"/>
          <dgm:chPref val="0"/>
        </dgm:presLayoutVars>
      </dgm:prSet>
      <dgm:spPr/>
    </dgm:pt>
    <dgm:pt modelId="{267C4E8C-CD09-4B0D-B78E-085DA76BABCE}" type="pres">
      <dgm:prSet presAssocID="{9A9F8AAF-C84B-41F9-8F56-481CEF1B064B}" presName="rootConnector" presStyleLbl="node4" presStyleIdx="0" presStyleCnt="0"/>
      <dgm:spPr/>
    </dgm:pt>
    <dgm:pt modelId="{A919B1BC-E69B-459C-80E9-8398B1E1076C}" type="pres">
      <dgm:prSet presAssocID="{9A9F8AAF-C84B-41F9-8F56-481CEF1B064B}" presName="hierChild4" presStyleCnt="0"/>
      <dgm:spPr/>
    </dgm:pt>
    <dgm:pt modelId="{C79ADD00-EB60-4032-836E-092F2371117F}" type="pres">
      <dgm:prSet presAssocID="{9A9F8AAF-C84B-41F9-8F56-481CEF1B064B}" presName="hierChild5" presStyleCnt="0"/>
      <dgm:spPr/>
    </dgm:pt>
    <dgm:pt modelId="{7AA3835A-A9E0-41AD-9B99-8D93574DD42B}" type="pres">
      <dgm:prSet presAssocID="{FB0752B1-0A28-45C3-A0A0-7C0C0AA5DEF0}" presName="hierChild5" presStyleCnt="0"/>
      <dgm:spPr/>
    </dgm:pt>
    <dgm:pt modelId="{C80765D0-E87A-4293-9C4C-7367A9B45CA6}" type="pres">
      <dgm:prSet presAssocID="{EBA0A450-8A4C-49B1-8D77-33A71888CE6A}" presName="hierChild5" presStyleCnt="0"/>
      <dgm:spPr/>
    </dgm:pt>
    <dgm:pt modelId="{717166CC-6776-4AD2-9037-6B4B46828DB2}" type="pres">
      <dgm:prSet presAssocID="{C47B60FD-D701-418C-A8C5-AA08A6CF2A8A}" presName="hierChild3" presStyleCnt="0"/>
      <dgm:spPr/>
    </dgm:pt>
    <dgm:pt modelId="{F46E6B84-10B8-422B-81A5-02A4DD220D48}" type="pres">
      <dgm:prSet presAssocID="{2E83E2E5-0882-48BD-83E3-6E44D79EA405}" presName="hierRoot1" presStyleCnt="0">
        <dgm:presLayoutVars>
          <dgm:hierBranch val="init"/>
        </dgm:presLayoutVars>
      </dgm:prSet>
      <dgm:spPr/>
    </dgm:pt>
    <dgm:pt modelId="{4F97698C-0E50-4CBC-85C3-DCF4B8E1FD98}" type="pres">
      <dgm:prSet presAssocID="{2E83E2E5-0882-48BD-83E3-6E44D79EA405}" presName="rootComposite1" presStyleCnt="0"/>
      <dgm:spPr/>
    </dgm:pt>
    <dgm:pt modelId="{566CB4EC-9964-4F68-8A72-B4A8DCF31B26}" type="pres">
      <dgm:prSet presAssocID="{2E83E2E5-0882-48BD-83E3-6E44D79EA405}" presName="rootText1" presStyleLbl="node0" presStyleIdx="2" presStyleCnt="3">
        <dgm:presLayoutVars>
          <dgm:chMax/>
          <dgm:chPref val="3"/>
        </dgm:presLayoutVars>
      </dgm:prSet>
      <dgm:spPr/>
    </dgm:pt>
    <dgm:pt modelId="{7D4AA1B0-5FFB-44B4-9217-23CFFA3C4EF8}" type="pres">
      <dgm:prSet presAssocID="{2E83E2E5-0882-48BD-83E3-6E44D79EA405}" presName="titleText1" presStyleLbl="fgAcc0" presStyleIdx="2" presStyleCnt="3">
        <dgm:presLayoutVars>
          <dgm:chMax val="0"/>
          <dgm:chPref val="0"/>
        </dgm:presLayoutVars>
      </dgm:prSet>
      <dgm:spPr/>
    </dgm:pt>
    <dgm:pt modelId="{3B26E4B3-D6A5-4EB7-80B9-A8CE43B2E9E3}" type="pres">
      <dgm:prSet presAssocID="{2E83E2E5-0882-48BD-83E3-6E44D79EA405}" presName="rootConnector1" presStyleLbl="node1" presStyleIdx="9" presStyleCnt="11"/>
      <dgm:spPr/>
    </dgm:pt>
    <dgm:pt modelId="{F97E90EF-8AB1-4397-9CD6-629102F65E86}" type="pres">
      <dgm:prSet presAssocID="{2E83E2E5-0882-48BD-83E3-6E44D79EA405}" presName="hierChild2" presStyleCnt="0"/>
      <dgm:spPr/>
    </dgm:pt>
    <dgm:pt modelId="{A8E5B23F-A1DD-4563-9A78-593ED8D1753E}" type="pres">
      <dgm:prSet presAssocID="{F33A13BD-65A1-4EC3-AC37-DF6A294C4977}" presName="Name37" presStyleLbl="parChTrans1D2" presStyleIdx="2" presStyleCnt="3"/>
      <dgm:spPr/>
    </dgm:pt>
    <dgm:pt modelId="{EC86DA2C-8125-4D07-8C9D-6918DEC8E86A}" type="pres">
      <dgm:prSet presAssocID="{7ADA97A2-9EE8-494D-BDD9-57A2A014E33E}" presName="hierRoot2" presStyleCnt="0">
        <dgm:presLayoutVars>
          <dgm:hierBranch val="init"/>
        </dgm:presLayoutVars>
      </dgm:prSet>
      <dgm:spPr/>
    </dgm:pt>
    <dgm:pt modelId="{AEBF419C-00B3-48D0-8730-9A3FFA6156BF}" type="pres">
      <dgm:prSet presAssocID="{7ADA97A2-9EE8-494D-BDD9-57A2A014E33E}" presName="rootComposite" presStyleCnt="0"/>
      <dgm:spPr/>
    </dgm:pt>
    <dgm:pt modelId="{768091C2-8B26-428D-A15E-19CD915BB079}" type="pres">
      <dgm:prSet presAssocID="{7ADA97A2-9EE8-494D-BDD9-57A2A014E33E}" presName="rootText" presStyleLbl="node1" presStyleIdx="10" presStyleCnt="11">
        <dgm:presLayoutVars>
          <dgm:chMax/>
          <dgm:chPref val="3"/>
        </dgm:presLayoutVars>
      </dgm:prSet>
      <dgm:spPr/>
    </dgm:pt>
    <dgm:pt modelId="{5A9FE075-A317-4D94-9BA4-0D9455F5D4F3}" type="pres">
      <dgm:prSet presAssocID="{7ADA97A2-9EE8-494D-BDD9-57A2A014E33E}" presName="titleText2" presStyleLbl="fgAcc1" presStyleIdx="10" presStyleCnt="11">
        <dgm:presLayoutVars>
          <dgm:chMax val="0"/>
          <dgm:chPref val="0"/>
        </dgm:presLayoutVars>
      </dgm:prSet>
      <dgm:spPr/>
    </dgm:pt>
    <dgm:pt modelId="{34DBA1FD-AC58-45CB-B863-6F9D6588EFBB}" type="pres">
      <dgm:prSet presAssocID="{7ADA97A2-9EE8-494D-BDD9-57A2A014E33E}" presName="rootConnector" presStyleLbl="node2" presStyleIdx="0" presStyleCnt="0"/>
      <dgm:spPr/>
    </dgm:pt>
    <dgm:pt modelId="{6D3DBFCD-9618-4DB0-AFE6-1F969492C22C}" type="pres">
      <dgm:prSet presAssocID="{7ADA97A2-9EE8-494D-BDD9-57A2A014E33E}" presName="hierChild4" presStyleCnt="0"/>
      <dgm:spPr/>
    </dgm:pt>
    <dgm:pt modelId="{5066412D-DAF9-4A18-A4E1-213FBC23B74D}" type="pres">
      <dgm:prSet presAssocID="{7ADA97A2-9EE8-494D-BDD9-57A2A014E33E}" presName="hierChild5" presStyleCnt="0"/>
      <dgm:spPr/>
    </dgm:pt>
    <dgm:pt modelId="{3942773B-BB3F-4D7F-960A-183A7EC3713E}" type="pres">
      <dgm:prSet presAssocID="{2E83E2E5-0882-48BD-83E3-6E44D79EA405}" presName="hierChild3" presStyleCnt="0"/>
      <dgm:spPr/>
    </dgm:pt>
  </dgm:ptLst>
  <dgm:cxnLst>
    <dgm:cxn modelId="{EA123E00-23C8-44B8-9FCE-7959D304F9CD}" type="presOf" srcId="{0F5C95B7-9CD4-42E9-B01E-50B7B4B9476B}" destId="{39DBE0AE-B49A-43CC-A2A3-99D8978A2C39}" srcOrd="1" destOrd="0" presId="urn:microsoft.com/office/officeart/2008/layout/NameandTitleOrganizationalChart"/>
    <dgm:cxn modelId="{E94CA508-1495-439E-B7B4-2E3F247035B9}" type="presOf" srcId="{5631755E-CE37-407C-94D4-4E7CB701B12C}" destId="{A0B85772-7506-49E3-8D0F-B458EF620E60}" srcOrd="1" destOrd="0" presId="urn:microsoft.com/office/officeart/2008/layout/NameandTitleOrganizationalChart"/>
    <dgm:cxn modelId="{B3AC2F0C-EECA-48ED-80D6-F2772C9E5695}" type="presOf" srcId="{2BBE7877-DDA1-48C6-B585-C3B49FDC6617}" destId="{8023617C-2016-4E38-94C6-C15F697CEFA7}" srcOrd="0" destOrd="0" presId="urn:microsoft.com/office/officeart/2008/layout/NameandTitleOrganizationalChart"/>
    <dgm:cxn modelId="{3173791B-69B0-4DE5-8878-8CB68AC8AAF6}" type="presOf" srcId="{F53DF0E1-277F-4208-9A56-2493A09CAA0E}" destId="{FABE6167-7AAB-4F7C-BC23-244324D4A128}" srcOrd="0" destOrd="0" presId="urn:microsoft.com/office/officeart/2008/layout/NameandTitleOrganizationalChart"/>
    <dgm:cxn modelId="{4CA3891F-D08C-492B-BA61-4FBC878A427A}" srcId="{01B4B434-4DF7-48B1-B162-410E2B683C6A}" destId="{17366188-4793-400D-9A75-C06F26A35723}" srcOrd="0" destOrd="0" parTransId="{06FD3DB5-F640-47D3-8E4B-B2C8104382AB}" sibTransId="{D6D3029F-004D-4EEE-B5B0-82B650B8A471}"/>
    <dgm:cxn modelId="{9965F726-B54B-44C7-868F-38FD91B24985}" type="presOf" srcId="{6B6F2976-A1A5-4D4E-8806-7750978DC52C}" destId="{C21E7E7B-BD5A-4386-A377-9E077C69192D}" srcOrd="0" destOrd="0" presId="urn:microsoft.com/office/officeart/2008/layout/NameandTitleOrganizationalChart"/>
    <dgm:cxn modelId="{BDBB282E-D987-4FEF-95E3-83DE5413F24B}" type="presOf" srcId="{75E896DD-FA08-4DB9-AC33-41A89C9AA581}" destId="{6B96EA6C-A074-46D5-A4B7-BAA36744932A}" srcOrd="0" destOrd="0" presId="urn:microsoft.com/office/officeart/2008/layout/NameandTitleOrganizationalChart"/>
    <dgm:cxn modelId="{793BB634-F141-4A94-AB92-1E25D070B066}" type="presOf" srcId="{8AF8F671-B692-4045-9DED-7CF992A26362}" destId="{E29FFC6A-01AB-4EA4-ACAF-0EBE19B0512C}" srcOrd="1" destOrd="0" presId="urn:microsoft.com/office/officeart/2008/layout/NameandTitleOrganizationalChart"/>
    <dgm:cxn modelId="{6CBBB637-1E95-4411-9C35-FF0B40BAE7B3}" type="presOf" srcId="{4A700790-5201-47D4-9F8A-94589C74EBB5}" destId="{A4BF3298-CBE8-4F89-BAB1-7F77178D4594}" srcOrd="1" destOrd="0" presId="urn:microsoft.com/office/officeart/2008/layout/NameandTitleOrganizationalChart"/>
    <dgm:cxn modelId="{13574E38-E88C-46BB-8B46-BA30C3494C6D}" type="presOf" srcId="{01B4B434-4DF7-48B1-B162-410E2B683C6A}" destId="{16B63B08-B492-413B-911E-F4C4FC152578}" srcOrd="0" destOrd="0" presId="urn:microsoft.com/office/officeart/2008/layout/NameandTitleOrganizationalChart"/>
    <dgm:cxn modelId="{62498E3A-1DAD-4271-8A72-A1CFF58E7E98}" type="presOf" srcId="{A1E18104-5AE2-4A88-B9FF-6C54C9DCFEF1}" destId="{69EB2429-6CCE-4925-A521-C077861486B4}" srcOrd="0" destOrd="0" presId="urn:microsoft.com/office/officeart/2008/layout/NameandTitleOrganizationalChart"/>
    <dgm:cxn modelId="{C4E4DC3A-BB64-4FD9-9DD2-A8681A8BD60F}" type="presOf" srcId="{7ADA97A2-9EE8-494D-BDD9-57A2A014E33E}" destId="{768091C2-8B26-428D-A15E-19CD915BB079}" srcOrd="0" destOrd="0" presId="urn:microsoft.com/office/officeart/2008/layout/NameandTitleOrganizationalChart"/>
    <dgm:cxn modelId="{07D9663C-49D2-4791-8C3D-9919212C1992}" type="presOf" srcId="{5B11AB58-6CE4-4C8C-8B7A-4DF93CEE4DD2}" destId="{1A294557-BCC5-4EF3-BCF3-5087F1CDDF7A}" srcOrd="0" destOrd="0" presId="urn:microsoft.com/office/officeart/2008/layout/NameandTitleOrganizationalChart"/>
    <dgm:cxn modelId="{3CDDE740-EA55-4C9D-9F7F-567AC7B91B53}" type="presOf" srcId="{B83B332F-81D3-4E97-AB7A-3BA174E33DE5}" destId="{3CBA1448-2227-4F9A-BACE-C712B6FFCAA1}" srcOrd="0" destOrd="0" presId="urn:microsoft.com/office/officeart/2008/layout/NameandTitleOrganizationalChart"/>
    <dgm:cxn modelId="{6A079060-01D9-4754-A7DD-02848843A80B}" type="presOf" srcId="{34842851-D7F4-498D-8432-5D3F4AA7B03A}" destId="{F5731004-F7B6-47B2-8BE9-7BD1D622A841}" srcOrd="1" destOrd="0" presId="urn:microsoft.com/office/officeart/2008/layout/NameandTitleOrganizationalChart"/>
    <dgm:cxn modelId="{C050D744-9C64-486F-91D3-0C9ABDE13745}" type="presOf" srcId="{17366188-4793-400D-9A75-C06F26A35723}" destId="{FD999F93-B440-4675-AE7A-22B1958E6D17}" srcOrd="0" destOrd="0" presId="urn:microsoft.com/office/officeart/2008/layout/NameandTitleOrganizationalChart"/>
    <dgm:cxn modelId="{7403C867-3C22-44BC-9D83-2BF7CFFEC287}" type="presOf" srcId="{4A700790-5201-47D4-9F8A-94589C74EBB5}" destId="{3DBEB731-B773-4877-BEEF-8AE408B8A356}" srcOrd="0" destOrd="0" presId="urn:microsoft.com/office/officeart/2008/layout/NameandTitleOrganizationalChart"/>
    <dgm:cxn modelId="{24CEFD48-6B99-4F35-ABB9-E7BF51597101}" type="presOf" srcId="{EEAA4E54-384B-4CE4-8119-281E13438175}" destId="{5A9FE075-A317-4D94-9BA4-0D9455F5D4F3}" srcOrd="0" destOrd="0" presId="urn:microsoft.com/office/officeart/2008/layout/NameandTitleOrganizationalChart"/>
    <dgm:cxn modelId="{1FF7716D-DCF4-4FCE-BEE0-1E481E9433FF}" srcId="{FB0752B1-0A28-45C3-A0A0-7C0C0AA5DEF0}" destId="{F53DF0E1-277F-4208-9A56-2493A09CAA0E}" srcOrd="0" destOrd="0" parTransId="{9ECC2890-5E96-42F9-AED1-92C3A95AE0F2}" sibTransId="{8699874E-972B-49B2-A640-42FA3A5835FF}"/>
    <dgm:cxn modelId="{4C53934D-344E-4ADE-AC73-BFEECE204A80}" srcId="{01B4B434-4DF7-48B1-B162-410E2B683C6A}" destId="{2E83E2E5-0882-48BD-83E3-6E44D79EA405}" srcOrd="2" destOrd="0" parTransId="{3809FB6D-1F42-4F88-B916-F8D91290BAB4}" sibTransId="{0B9D9D29-5741-459B-80E7-49D5B1693428}"/>
    <dgm:cxn modelId="{7B9AF24D-FF38-4ECE-80C9-A1D7DC0C0902}" type="presOf" srcId="{5631755E-CE37-407C-94D4-4E7CB701B12C}" destId="{B29709C8-5B4C-4257-82CB-6A93C2DE64C7}" srcOrd="0" destOrd="0" presId="urn:microsoft.com/office/officeart/2008/layout/NameandTitleOrganizationalChart"/>
    <dgm:cxn modelId="{FEC5176F-7D03-4655-81E3-2A5680906D01}" type="presOf" srcId="{D6D3029F-004D-4EEE-B5B0-82B650B8A471}" destId="{3549F20E-8BAA-4B55-94E6-097D7EA94AF0}" srcOrd="0" destOrd="0" presId="urn:microsoft.com/office/officeart/2008/layout/NameandTitleOrganizationalChart"/>
    <dgm:cxn modelId="{D5C4BC6F-C940-4C02-8C02-0484D002C062}" srcId="{5631755E-CE37-407C-94D4-4E7CB701B12C}" destId="{4A700790-5201-47D4-9F8A-94589C74EBB5}" srcOrd="0" destOrd="0" parTransId="{1170678B-7DA1-42B1-9D21-DD593A5936BD}" sibTransId="{7BBA4220-D6E0-43AC-9141-DA5A70EADF5F}"/>
    <dgm:cxn modelId="{D73B0670-E445-47E4-B13A-50A4A57A3994}" type="presOf" srcId="{2E83E2E5-0882-48BD-83E3-6E44D79EA405}" destId="{3B26E4B3-D6A5-4EB7-80B9-A8CE43B2E9E3}" srcOrd="1" destOrd="0" presId="urn:microsoft.com/office/officeart/2008/layout/NameandTitleOrganizationalChart"/>
    <dgm:cxn modelId="{070EF953-DF02-4293-B5EE-C6CF10BEE4B5}" type="presOf" srcId="{F53DF0E1-277F-4208-9A56-2493A09CAA0E}" destId="{2731E520-37E4-4021-89C2-8D4CD444BF7B}" srcOrd="1" destOrd="0" presId="urn:microsoft.com/office/officeart/2008/layout/NameandTitleOrganizationalChart"/>
    <dgm:cxn modelId="{0674EF55-6007-471E-9357-FA24066C0432}" type="presOf" srcId="{351125A0-3812-4654-8E56-B1A6584BBB76}" destId="{0DEEFA25-62E4-412F-B920-4BEB64DF4230}" srcOrd="0" destOrd="0" presId="urn:microsoft.com/office/officeart/2008/layout/NameandTitleOrganizationalChart"/>
    <dgm:cxn modelId="{814FE157-53A7-4B76-ABEE-E77A3F03413D}" type="presOf" srcId="{4B084C7E-B6EE-4A32-836D-239DEE54BB43}" destId="{E0A86E1C-E3F9-4424-8A35-816F6EEE0872}" srcOrd="0" destOrd="0" presId="urn:microsoft.com/office/officeart/2008/layout/NameandTitleOrganizationalChart"/>
    <dgm:cxn modelId="{4D759679-A0D7-4E8C-B3CB-59AF358E7D30}" type="presOf" srcId="{9A9F8AAF-C84B-41F9-8F56-481CEF1B064B}" destId="{267C4E8C-CD09-4B0D-B78E-085DA76BABCE}" srcOrd="1" destOrd="0" presId="urn:microsoft.com/office/officeart/2008/layout/NameandTitleOrganizationalChart"/>
    <dgm:cxn modelId="{DA7DD379-024D-4CAF-89FA-FB049AAB1160}" srcId="{5631755E-CE37-407C-94D4-4E7CB701B12C}" destId="{34842851-D7F4-498D-8432-5D3F4AA7B03A}" srcOrd="1" destOrd="0" parTransId="{5C59CA61-863D-4F37-8B10-21667879CA36}" sibTransId="{5F4315AC-4318-420B-8A9A-D9318994B6F9}"/>
    <dgm:cxn modelId="{9601277B-98D1-44F3-9A67-938664ADEA95}" type="presOf" srcId="{F9DC86C4-92EA-4129-93E2-9E334EB1CB0B}" destId="{80B66A7D-8E28-45EF-994A-E3A2F43E7E22}" srcOrd="0" destOrd="0" presId="urn:microsoft.com/office/officeart/2008/layout/NameandTitleOrganizationalChart"/>
    <dgm:cxn modelId="{3B9C8D7F-037C-421F-BA86-67FD130E145F}" type="presOf" srcId="{6C6DEA69-F522-410C-A1B8-684E30261FE6}" destId="{64112B63-C473-4562-991C-32F2BC3C6D56}" srcOrd="1" destOrd="0" presId="urn:microsoft.com/office/officeart/2008/layout/NameandTitleOrganizationalChart"/>
    <dgm:cxn modelId="{6D24C481-BEE6-4757-9642-B8ABE202D519}" type="presOf" srcId="{17366188-4793-400D-9A75-C06F26A35723}" destId="{4B271594-EB2E-42F8-A4C8-27AD2DFDB3CB}" srcOrd="1" destOrd="0" presId="urn:microsoft.com/office/officeart/2008/layout/NameandTitleOrganizationalChart"/>
    <dgm:cxn modelId="{8FA3E289-717E-4790-88BD-F3DD45C4DD3B}" type="presOf" srcId="{EBA0A450-8A4C-49B1-8D77-33A71888CE6A}" destId="{747E0B0E-5656-4EF8-8902-B579C4162A76}" srcOrd="0" destOrd="0" presId="urn:microsoft.com/office/officeart/2008/layout/NameandTitleOrganizationalChart"/>
    <dgm:cxn modelId="{A18D098E-095B-4311-8B10-32B160B621C6}" srcId="{C47B60FD-D701-418C-A8C5-AA08A6CF2A8A}" destId="{EBA0A450-8A4C-49B1-8D77-33A71888CE6A}" srcOrd="0" destOrd="0" parTransId="{B83B332F-81D3-4E97-AB7A-3BA174E33DE5}" sibTransId="{4B084C7E-B6EE-4A32-836D-239DEE54BB43}"/>
    <dgm:cxn modelId="{696CB78E-355D-421F-81B4-50AD0AA21E4F}" type="presOf" srcId="{2E83E2E5-0882-48BD-83E3-6E44D79EA405}" destId="{566CB4EC-9964-4F68-8A72-B4A8DCF31B26}" srcOrd="0" destOrd="0" presId="urn:microsoft.com/office/officeart/2008/layout/NameandTitleOrganizationalChart"/>
    <dgm:cxn modelId="{8BEB7090-C745-4D24-B5CC-DD72388DFD09}" type="presOf" srcId="{7BBA4220-D6E0-43AC-9141-DA5A70EADF5F}" destId="{DC1B9215-13FE-4D4C-91ED-C12F4AEEF55E}" srcOrd="0" destOrd="0" presId="urn:microsoft.com/office/officeart/2008/layout/NameandTitleOrganizationalChart"/>
    <dgm:cxn modelId="{C2ED0694-EC3F-4C9E-A5DA-5F66617805BD}" type="presOf" srcId="{D5BC33EF-B40E-40CE-82FC-A8E8FB6973D6}" destId="{983DB58F-4C83-4A66-BB77-9C999CDC39B6}" srcOrd="0" destOrd="0" presId="urn:microsoft.com/office/officeart/2008/layout/NameandTitleOrganizationalChart"/>
    <dgm:cxn modelId="{011F8597-5416-4308-9CE5-B7FAC9F1C47A}" type="presOf" srcId="{1170678B-7DA1-42B1-9D21-DD593A5936BD}" destId="{4D769F15-39E4-4354-8879-A69D2CE50483}" srcOrd="0" destOrd="0" presId="urn:microsoft.com/office/officeart/2008/layout/NameandTitleOrganizationalChart"/>
    <dgm:cxn modelId="{4E9A549E-1C59-4336-A0B7-F8FD8ACD8DC5}" srcId="{FB0752B1-0A28-45C3-A0A0-7C0C0AA5DEF0}" destId="{8AF8F671-B692-4045-9DED-7CF992A26362}" srcOrd="1" destOrd="0" parTransId="{493FE7B2-8F82-4AA7-BE5E-0A389DE76DEE}" sibTransId="{70378D62-393C-402E-B080-2F7F9FA2AD0E}"/>
    <dgm:cxn modelId="{2678B6A7-5628-45A3-85A6-CA21CD41726C}" type="presOf" srcId="{8AF8F671-B692-4045-9DED-7CF992A26362}" destId="{578A431D-8741-4C5C-A773-2A16BD881F32}" srcOrd="0" destOrd="0" presId="urn:microsoft.com/office/officeart/2008/layout/NameandTitleOrganizationalChart"/>
    <dgm:cxn modelId="{4D6F09A8-7CDE-4705-B566-7CB0D61A958A}" type="presOf" srcId="{C47B60FD-D701-418C-A8C5-AA08A6CF2A8A}" destId="{92CB15FA-4826-404E-A91A-DC35BCD097D3}" srcOrd="1" destOrd="0" presId="urn:microsoft.com/office/officeart/2008/layout/NameandTitleOrganizationalChart"/>
    <dgm:cxn modelId="{1F4F86A8-9FDB-4F41-9C7B-9B7ADB91AFC9}" type="presOf" srcId="{9ECC2890-5E96-42F9-AED1-92C3A95AE0F2}" destId="{642708DE-884B-44C4-B9F1-BC862F292C71}" srcOrd="0" destOrd="0" presId="urn:microsoft.com/office/officeart/2008/layout/NameandTitleOrganizationalChart"/>
    <dgm:cxn modelId="{5EE8D6AD-917E-4495-8479-2BAB89E4ED67}" type="presOf" srcId="{EBA0A450-8A4C-49B1-8D77-33A71888CE6A}" destId="{DEAE9B1E-B03F-4FDC-8FD1-22DD05A93FB2}" srcOrd="1" destOrd="0" presId="urn:microsoft.com/office/officeart/2008/layout/NameandTitleOrganizationalChart"/>
    <dgm:cxn modelId="{D83EC8AE-86D4-47A3-853F-9A723FDFF783}" type="presOf" srcId="{A02F302B-A4FC-4196-8798-055638585B4C}" destId="{538C1FF7-477C-4218-BD28-C2F90ABD77B0}" srcOrd="0" destOrd="0" presId="urn:microsoft.com/office/officeart/2008/layout/NameandTitleOrganizationalChart"/>
    <dgm:cxn modelId="{78D710AF-9900-4699-BD4B-6C61BC53038A}" type="presOf" srcId="{7ADA97A2-9EE8-494D-BDD9-57A2A014E33E}" destId="{34DBA1FD-AC58-45CB-B863-6F9D6588EFBB}" srcOrd="1" destOrd="0" presId="urn:microsoft.com/office/officeart/2008/layout/NameandTitleOrganizationalChart"/>
    <dgm:cxn modelId="{7DEB6FAF-EB8B-421D-8230-4F0E0D01DA35}" type="presOf" srcId="{5F4315AC-4318-420B-8A9A-D9318994B6F9}" destId="{61CDEB86-0412-4FFC-A2DA-A0BE98E8337F}" srcOrd="0" destOrd="0" presId="urn:microsoft.com/office/officeart/2008/layout/NameandTitleOrganizationalChart"/>
    <dgm:cxn modelId="{BCC4B9B5-3BFF-4961-A281-29E67B520040}" type="presOf" srcId="{493FE7B2-8F82-4AA7-BE5E-0A389DE76DEE}" destId="{7024B406-F174-47A8-8DF6-6C06DB065F7D}" srcOrd="0" destOrd="0" presId="urn:microsoft.com/office/officeart/2008/layout/NameandTitleOrganizationalChart"/>
    <dgm:cxn modelId="{BD46A5B7-63FB-4BCC-9075-59996A4F6D14}" type="presOf" srcId="{6C6DEA69-F522-410C-A1B8-684E30261FE6}" destId="{043BA286-8355-46EF-A0C7-BF9B28674408}" srcOrd="0" destOrd="0" presId="urn:microsoft.com/office/officeart/2008/layout/NameandTitleOrganizationalChart"/>
    <dgm:cxn modelId="{12EC51BB-7630-4450-B886-A3F0C68634D4}" srcId="{FB0752B1-0A28-45C3-A0A0-7C0C0AA5DEF0}" destId="{5631755E-CE37-407C-94D4-4E7CB701B12C}" srcOrd="2" destOrd="0" parTransId="{2BBE7877-DDA1-48C6-B585-C3B49FDC6617}" sibTransId="{6B6F2976-A1A5-4D4E-8806-7750978DC52C}"/>
    <dgm:cxn modelId="{40CEE1BB-09AC-48A4-8E53-E514009CA288}" type="presOf" srcId="{70378D62-393C-402E-B080-2F7F9FA2AD0E}" destId="{2677BA7F-6655-4078-84B6-3200F61DBF00}" srcOrd="0" destOrd="0" presId="urn:microsoft.com/office/officeart/2008/layout/NameandTitleOrganizationalChart"/>
    <dgm:cxn modelId="{37AAB0BD-3179-4965-B8E8-06E8979C6AA3}" type="presOf" srcId="{0B9D9D29-5741-459B-80E7-49D5B1693428}" destId="{7D4AA1B0-5FFB-44B4-9217-23CFFA3C4EF8}" srcOrd="0" destOrd="0" presId="urn:microsoft.com/office/officeart/2008/layout/NameandTitleOrganizationalChart"/>
    <dgm:cxn modelId="{A07746C2-4869-4B05-A2AB-DFDD036ED245}" srcId="{EBA0A450-8A4C-49B1-8D77-33A71888CE6A}" destId="{FB0752B1-0A28-45C3-A0A0-7C0C0AA5DEF0}" srcOrd="1" destOrd="0" parTransId="{75E896DD-FA08-4DB9-AC33-41A89C9AA581}" sibTransId="{D5BC33EF-B40E-40CE-82FC-A8E8FB6973D6}"/>
    <dgm:cxn modelId="{13C418C9-EC19-4D28-A30D-B39F11F9B6AE}" srcId="{17366188-4793-400D-9A75-C06F26A35723}" destId="{6C6DEA69-F522-410C-A1B8-684E30261FE6}" srcOrd="0" destOrd="0" parTransId="{A02F302B-A4FC-4196-8798-055638585B4C}" sibTransId="{351125A0-3812-4654-8E56-B1A6584BBB76}"/>
    <dgm:cxn modelId="{515CC7DD-FF31-497A-8BC9-13C0D1AE455E}" type="presOf" srcId="{34842851-D7F4-498D-8432-5D3F4AA7B03A}" destId="{AC29512B-4DB2-4FC5-899B-F6E39D20B92E}" srcOrd="0" destOrd="0" presId="urn:microsoft.com/office/officeart/2008/layout/NameandTitleOrganizationalChart"/>
    <dgm:cxn modelId="{09E50ADF-4B53-4CEA-A588-A656A26E3413}" type="presOf" srcId="{0F5C95B7-9CD4-42E9-B01E-50B7B4B9476B}" destId="{3CA91F0D-8753-494A-86B7-6234B5B88C0F}" srcOrd="0" destOrd="0" presId="urn:microsoft.com/office/officeart/2008/layout/NameandTitleOrganizationalChart"/>
    <dgm:cxn modelId="{1C1D11E2-92FC-4A1D-A15E-F823411EFDB5}" type="presOf" srcId="{FB0752B1-0A28-45C3-A0A0-7C0C0AA5DEF0}" destId="{F6E96224-4BF6-4463-9643-D4F0BB0480F0}" srcOrd="1" destOrd="0" presId="urn:microsoft.com/office/officeart/2008/layout/NameandTitleOrganizationalChart"/>
    <dgm:cxn modelId="{6065AAE3-B99F-4CE5-BD7A-922D36EB0D4C}" srcId="{EBA0A450-8A4C-49B1-8D77-33A71888CE6A}" destId="{0F5C95B7-9CD4-42E9-B01E-50B7B4B9476B}" srcOrd="0" destOrd="0" parTransId="{5B11AB58-6CE4-4C8C-8B7A-4DF93CEE4DD2}" sibTransId="{6D274AFE-685C-4192-8107-FBEE3787C050}"/>
    <dgm:cxn modelId="{F8AECBE4-0529-42BD-9648-5407197C04EB}" type="presOf" srcId="{1082261E-749B-43EC-B608-A19CFE4CCD50}" destId="{7939D0E6-0274-48DB-91FA-ABD959083F59}" srcOrd="0" destOrd="0" presId="urn:microsoft.com/office/officeart/2008/layout/NameandTitleOrganizationalChart"/>
    <dgm:cxn modelId="{C02E2CE5-B582-471D-8597-96D3683E5944}" type="presOf" srcId="{9A9F8AAF-C84B-41F9-8F56-481CEF1B064B}" destId="{CDF04770-55B0-432C-B693-2BA9E8FCB2A8}" srcOrd="0" destOrd="0" presId="urn:microsoft.com/office/officeart/2008/layout/NameandTitleOrganizationalChart"/>
    <dgm:cxn modelId="{0D6C8BE5-B1E0-43EC-86D7-9651AB3DC605}" type="presOf" srcId="{FB0752B1-0A28-45C3-A0A0-7C0C0AA5DEF0}" destId="{E5E192D6-C5B9-446A-A90D-4E95B2639D20}" srcOrd="0" destOrd="0" presId="urn:microsoft.com/office/officeart/2008/layout/NameandTitleOrganizationalChart"/>
    <dgm:cxn modelId="{C71198E6-1EF0-4FCB-A853-33C280C56365}" srcId="{01B4B434-4DF7-48B1-B162-410E2B683C6A}" destId="{C47B60FD-D701-418C-A8C5-AA08A6CF2A8A}" srcOrd="1" destOrd="0" parTransId="{5A02F794-41D8-470D-BE4C-ABCA44F4C399}" sibTransId="{A1E18104-5AE2-4A88-B9FF-6C54C9DCFEF1}"/>
    <dgm:cxn modelId="{BDD0E2E6-3CDA-4B5C-9FD4-1BFC650444E0}" type="presOf" srcId="{6D274AFE-685C-4192-8107-FBEE3787C050}" destId="{6ED56AE0-DE5D-4EDF-B59E-8EA6528605A0}" srcOrd="0" destOrd="0" presId="urn:microsoft.com/office/officeart/2008/layout/NameandTitleOrganizationalChart"/>
    <dgm:cxn modelId="{627F20E9-0C5B-45E2-9638-6F06D4767DB9}" type="presOf" srcId="{5C59CA61-863D-4F37-8B10-21667879CA36}" destId="{950CFA7E-4F8C-4EDD-B6F5-BA0D21EA425F}" srcOrd="0" destOrd="0" presId="urn:microsoft.com/office/officeart/2008/layout/NameandTitleOrganizationalChart"/>
    <dgm:cxn modelId="{4FDF18EC-3D47-477F-8A87-35BE9535583D}" srcId="{FB0752B1-0A28-45C3-A0A0-7C0C0AA5DEF0}" destId="{9A9F8AAF-C84B-41F9-8F56-481CEF1B064B}" srcOrd="3" destOrd="0" parTransId="{1082261E-749B-43EC-B608-A19CFE4CCD50}" sibTransId="{F9DC86C4-92EA-4129-93E2-9E334EB1CB0B}"/>
    <dgm:cxn modelId="{314369ED-B113-4F91-907E-C9EDFCB3950F}" type="presOf" srcId="{F33A13BD-65A1-4EC3-AC37-DF6A294C4977}" destId="{A8E5B23F-A1DD-4563-9A78-593ED8D1753E}" srcOrd="0" destOrd="0" presId="urn:microsoft.com/office/officeart/2008/layout/NameandTitleOrganizationalChart"/>
    <dgm:cxn modelId="{4210B1EF-5CF6-477E-938E-0B4C87FFFAD0}" srcId="{2E83E2E5-0882-48BD-83E3-6E44D79EA405}" destId="{7ADA97A2-9EE8-494D-BDD9-57A2A014E33E}" srcOrd="0" destOrd="0" parTransId="{F33A13BD-65A1-4EC3-AC37-DF6A294C4977}" sibTransId="{EEAA4E54-384B-4CE4-8119-281E13438175}"/>
    <dgm:cxn modelId="{4CA4CAEF-998C-49CB-BB1F-44146F378777}" type="presOf" srcId="{C47B60FD-D701-418C-A8C5-AA08A6CF2A8A}" destId="{F58C7B41-A461-4F8F-A3C4-FB6B3FB1E09C}" srcOrd="0" destOrd="0" presId="urn:microsoft.com/office/officeart/2008/layout/NameandTitleOrganizationalChart"/>
    <dgm:cxn modelId="{67BF4CFA-3C8C-44B8-B2C7-F6170B7DE2D8}" type="presOf" srcId="{8699874E-972B-49B2-A640-42FA3A5835FF}" destId="{768593EB-BB87-40C6-ABDE-E3C078BD5272}" srcOrd="0" destOrd="0" presId="urn:microsoft.com/office/officeart/2008/layout/NameandTitleOrganizationalChart"/>
    <dgm:cxn modelId="{3630DD76-DA95-4E21-8D37-A9275EA1ADF6}" type="presParOf" srcId="{16B63B08-B492-413B-911E-F4C4FC152578}" destId="{3B58216E-BE1E-46DB-AB59-B069D925B378}" srcOrd="0" destOrd="0" presId="urn:microsoft.com/office/officeart/2008/layout/NameandTitleOrganizationalChart"/>
    <dgm:cxn modelId="{6C40160B-1E74-4E1D-8563-FDB0130EA78E}" type="presParOf" srcId="{3B58216E-BE1E-46DB-AB59-B069D925B378}" destId="{6C64EC2A-3D34-4AD5-BD73-4BD99BAEE4E2}" srcOrd="0" destOrd="0" presId="urn:microsoft.com/office/officeart/2008/layout/NameandTitleOrganizationalChart"/>
    <dgm:cxn modelId="{D3BC72D7-CE19-487D-97E4-8C68A8F664DD}" type="presParOf" srcId="{6C64EC2A-3D34-4AD5-BD73-4BD99BAEE4E2}" destId="{FD999F93-B440-4675-AE7A-22B1958E6D17}" srcOrd="0" destOrd="0" presId="urn:microsoft.com/office/officeart/2008/layout/NameandTitleOrganizationalChart"/>
    <dgm:cxn modelId="{4477C9AB-64AF-4367-9462-6FD693D6BFCA}" type="presParOf" srcId="{6C64EC2A-3D34-4AD5-BD73-4BD99BAEE4E2}" destId="{3549F20E-8BAA-4B55-94E6-097D7EA94AF0}" srcOrd="1" destOrd="0" presId="urn:microsoft.com/office/officeart/2008/layout/NameandTitleOrganizationalChart"/>
    <dgm:cxn modelId="{396186F7-6A08-4F00-8135-C4C9451F0F8C}" type="presParOf" srcId="{6C64EC2A-3D34-4AD5-BD73-4BD99BAEE4E2}" destId="{4B271594-EB2E-42F8-A4C8-27AD2DFDB3CB}" srcOrd="2" destOrd="0" presId="urn:microsoft.com/office/officeart/2008/layout/NameandTitleOrganizationalChart"/>
    <dgm:cxn modelId="{D2169371-B837-434F-AA27-10BED1E34CE1}" type="presParOf" srcId="{3B58216E-BE1E-46DB-AB59-B069D925B378}" destId="{CC036736-6271-47A0-940D-4C8CB0FC9481}" srcOrd="1" destOrd="0" presId="urn:microsoft.com/office/officeart/2008/layout/NameandTitleOrganizationalChart"/>
    <dgm:cxn modelId="{5B12EF44-EDCC-48FE-A6DF-AAF76938EB85}" type="presParOf" srcId="{CC036736-6271-47A0-940D-4C8CB0FC9481}" destId="{538C1FF7-477C-4218-BD28-C2F90ABD77B0}" srcOrd="0" destOrd="0" presId="urn:microsoft.com/office/officeart/2008/layout/NameandTitleOrganizationalChart"/>
    <dgm:cxn modelId="{19BF430E-B0FC-4942-A427-6B4E4F56AA11}" type="presParOf" srcId="{CC036736-6271-47A0-940D-4C8CB0FC9481}" destId="{5413A7BA-8C57-48EB-9835-2CB0AE9D2F18}" srcOrd="1" destOrd="0" presId="urn:microsoft.com/office/officeart/2008/layout/NameandTitleOrganizationalChart"/>
    <dgm:cxn modelId="{C5B01C45-B906-4FE9-8467-C3710190F2B4}" type="presParOf" srcId="{5413A7BA-8C57-48EB-9835-2CB0AE9D2F18}" destId="{79CEFC36-2CD7-431A-ADA7-DD74ADC689DB}" srcOrd="0" destOrd="0" presId="urn:microsoft.com/office/officeart/2008/layout/NameandTitleOrganizationalChart"/>
    <dgm:cxn modelId="{FC2DC279-9466-44D3-8695-470A1DF80312}" type="presParOf" srcId="{79CEFC36-2CD7-431A-ADA7-DD74ADC689DB}" destId="{043BA286-8355-46EF-A0C7-BF9B28674408}" srcOrd="0" destOrd="0" presId="urn:microsoft.com/office/officeart/2008/layout/NameandTitleOrganizationalChart"/>
    <dgm:cxn modelId="{F524223B-34B2-486D-881C-170685E80F2E}" type="presParOf" srcId="{79CEFC36-2CD7-431A-ADA7-DD74ADC689DB}" destId="{0DEEFA25-62E4-412F-B920-4BEB64DF4230}" srcOrd="1" destOrd="0" presId="urn:microsoft.com/office/officeart/2008/layout/NameandTitleOrganizationalChart"/>
    <dgm:cxn modelId="{233400D3-8D47-4FA6-BBD1-1171E5AD352D}" type="presParOf" srcId="{79CEFC36-2CD7-431A-ADA7-DD74ADC689DB}" destId="{64112B63-C473-4562-991C-32F2BC3C6D56}" srcOrd="2" destOrd="0" presId="urn:microsoft.com/office/officeart/2008/layout/NameandTitleOrganizationalChart"/>
    <dgm:cxn modelId="{CC04D5CC-F28D-460A-BDBE-D76255EE8378}" type="presParOf" srcId="{5413A7BA-8C57-48EB-9835-2CB0AE9D2F18}" destId="{DF7C24B0-95D9-405C-BAF6-D6D2149D6F35}" srcOrd="1" destOrd="0" presId="urn:microsoft.com/office/officeart/2008/layout/NameandTitleOrganizationalChart"/>
    <dgm:cxn modelId="{B490FAD8-43EF-47B8-A6FC-D733C2552CA1}" type="presParOf" srcId="{5413A7BA-8C57-48EB-9835-2CB0AE9D2F18}" destId="{32A14B91-5A2A-403A-B89B-12A84FEC5EFF}" srcOrd="2" destOrd="0" presId="urn:microsoft.com/office/officeart/2008/layout/NameandTitleOrganizationalChart"/>
    <dgm:cxn modelId="{E494FE4B-537D-4537-81AE-A2141C8CC608}" type="presParOf" srcId="{3B58216E-BE1E-46DB-AB59-B069D925B378}" destId="{1840ABA7-8420-4705-A895-77D437775BEB}" srcOrd="2" destOrd="0" presId="urn:microsoft.com/office/officeart/2008/layout/NameandTitleOrganizationalChart"/>
    <dgm:cxn modelId="{0DC45F81-9956-4A1B-913E-71A52343BD31}" type="presParOf" srcId="{16B63B08-B492-413B-911E-F4C4FC152578}" destId="{F09AD6CD-FDAA-4526-983B-3AE3688FF052}" srcOrd="1" destOrd="0" presId="urn:microsoft.com/office/officeart/2008/layout/NameandTitleOrganizationalChart"/>
    <dgm:cxn modelId="{895AC005-C018-4BF0-81AE-BA479B7B7910}" type="presParOf" srcId="{F09AD6CD-FDAA-4526-983B-3AE3688FF052}" destId="{B7E8BAC1-38B9-4068-80AB-48A4F0795D70}" srcOrd="0" destOrd="0" presId="urn:microsoft.com/office/officeart/2008/layout/NameandTitleOrganizationalChart"/>
    <dgm:cxn modelId="{8123ACDA-6A96-49B0-8D44-94FFCDDC71EA}" type="presParOf" srcId="{B7E8BAC1-38B9-4068-80AB-48A4F0795D70}" destId="{F58C7B41-A461-4F8F-A3C4-FB6B3FB1E09C}" srcOrd="0" destOrd="0" presId="urn:microsoft.com/office/officeart/2008/layout/NameandTitleOrganizationalChart"/>
    <dgm:cxn modelId="{ABED8582-1CE6-45EF-833A-79371154026A}" type="presParOf" srcId="{B7E8BAC1-38B9-4068-80AB-48A4F0795D70}" destId="{69EB2429-6CCE-4925-A521-C077861486B4}" srcOrd="1" destOrd="0" presId="urn:microsoft.com/office/officeart/2008/layout/NameandTitleOrganizationalChart"/>
    <dgm:cxn modelId="{6740874A-F284-438C-B3B2-EFE1FA90405B}" type="presParOf" srcId="{B7E8BAC1-38B9-4068-80AB-48A4F0795D70}" destId="{92CB15FA-4826-404E-A91A-DC35BCD097D3}" srcOrd="2" destOrd="0" presId="urn:microsoft.com/office/officeart/2008/layout/NameandTitleOrganizationalChart"/>
    <dgm:cxn modelId="{9C2CCE2D-6597-4341-A227-953FC10E3B3E}" type="presParOf" srcId="{F09AD6CD-FDAA-4526-983B-3AE3688FF052}" destId="{776AFEDE-44FE-4FF2-BD62-369DED0A9AC2}" srcOrd="1" destOrd="0" presId="urn:microsoft.com/office/officeart/2008/layout/NameandTitleOrganizationalChart"/>
    <dgm:cxn modelId="{8A04C12D-64BE-433C-87D5-F97FA6FEF2E4}" type="presParOf" srcId="{776AFEDE-44FE-4FF2-BD62-369DED0A9AC2}" destId="{3CBA1448-2227-4F9A-BACE-C712B6FFCAA1}" srcOrd="0" destOrd="0" presId="urn:microsoft.com/office/officeart/2008/layout/NameandTitleOrganizationalChart"/>
    <dgm:cxn modelId="{D2365E5F-CD5A-48A0-A8C5-385467AE400E}" type="presParOf" srcId="{776AFEDE-44FE-4FF2-BD62-369DED0A9AC2}" destId="{3D4DA12C-F667-4D38-A591-FA8AE28C43F9}" srcOrd="1" destOrd="0" presId="urn:microsoft.com/office/officeart/2008/layout/NameandTitleOrganizationalChart"/>
    <dgm:cxn modelId="{1CF479DB-B857-4124-A628-C6FDDD93B060}" type="presParOf" srcId="{3D4DA12C-F667-4D38-A591-FA8AE28C43F9}" destId="{F7229B64-EB88-444A-ADDF-1FEA3CD13059}" srcOrd="0" destOrd="0" presId="urn:microsoft.com/office/officeart/2008/layout/NameandTitleOrganizationalChart"/>
    <dgm:cxn modelId="{F6753E68-4412-4958-8296-A2730B7F002B}" type="presParOf" srcId="{F7229B64-EB88-444A-ADDF-1FEA3CD13059}" destId="{747E0B0E-5656-4EF8-8902-B579C4162A76}" srcOrd="0" destOrd="0" presId="urn:microsoft.com/office/officeart/2008/layout/NameandTitleOrganizationalChart"/>
    <dgm:cxn modelId="{31BDF926-0C97-49F6-8271-3282E61A9E12}" type="presParOf" srcId="{F7229B64-EB88-444A-ADDF-1FEA3CD13059}" destId="{E0A86E1C-E3F9-4424-8A35-816F6EEE0872}" srcOrd="1" destOrd="0" presId="urn:microsoft.com/office/officeart/2008/layout/NameandTitleOrganizationalChart"/>
    <dgm:cxn modelId="{06099234-A202-446B-817B-9951E7857A3D}" type="presParOf" srcId="{F7229B64-EB88-444A-ADDF-1FEA3CD13059}" destId="{DEAE9B1E-B03F-4FDC-8FD1-22DD05A93FB2}" srcOrd="2" destOrd="0" presId="urn:microsoft.com/office/officeart/2008/layout/NameandTitleOrganizationalChart"/>
    <dgm:cxn modelId="{7B97A035-FC2A-4FCF-84A3-FB32F6728A8C}" type="presParOf" srcId="{3D4DA12C-F667-4D38-A591-FA8AE28C43F9}" destId="{AC715594-BA88-4244-9669-B95F789E7AD0}" srcOrd="1" destOrd="0" presId="urn:microsoft.com/office/officeart/2008/layout/NameandTitleOrganizationalChart"/>
    <dgm:cxn modelId="{2C10AAC5-DBDC-432A-A3F6-52D67A8601F5}" type="presParOf" srcId="{AC715594-BA88-4244-9669-B95F789E7AD0}" destId="{1A294557-BCC5-4EF3-BCF3-5087F1CDDF7A}" srcOrd="0" destOrd="0" presId="urn:microsoft.com/office/officeart/2008/layout/NameandTitleOrganizationalChart"/>
    <dgm:cxn modelId="{F01F0DBC-5470-4DEC-8517-FDA8C4C6F5A3}" type="presParOf" srcId="{AC715594-BA88-4244-9669-B95F789E7AD0}" destId="{F177EA6D-4D34-4211-AA4D-FDCE82065796}" srcOrd="1" destOrd="0" presId="urn:microsoft.com/office/officeart/2008/layout/NameandTitleOrganizationalChart"/>
    <dgm:cxn modelId="{1D37A536-0308-4BC1-8429-5EFB3397F023}" type="presParOf" srcId="{F177EA6D-4D34-4211-AA4D-FDCE82065796}" destId="{AFDFE4BF-26F7-4800-AC53-FE458EE4B2C3}" srcOrd="0" destOrd="0" presId="urn:microsoft.com/office/officeart/2008/layout/NameandTitleOrganizationalChart"/>
    <dgm:cxn modelId="{0A112F8D-5AFD-4550-8902-BC9363FB8847}" type="presParOf" srcId="{AFDFE4BF-26F7-4800-AC53-FE458EE4B2C3}" destId="{3CA91F0D-8753-494A-86B7-6234B5B88C0F}" srcOrd="0" destOrd="0" presId="urn:microsoft.com/office/officeart/2008/layout/NameandTitleOrganizationalChart"/>
    <dgm:cxn modelId="{99726F09-0842-4123-A35A-ED9AC1ECE8A5}" type="presParOf" srcId="{AFDFE4BF-26F7-4800-AC53-FE458EE4B2C3}" destId="{6ED56AE0-DE5D-4EDF-B59E-8EA6528605A0}" srcOrd="1" destOrd="0" presId="urn:microsoft.com/office/officeart/2008/layout/NameandTitleOrganizationalChart"/>
    <dgm:cxn modelId="{06ADFFF6-FEBC-4D0E-818D-9EABE5C19789}" type="presParOf" srcId="{AFDFE4BF-26F7-4800-AC53-FE458EE4B2C3}" destId="{39DBE0AE-B49A-43CC-A2A3-99D8978A2C39}" srcOrd="2" destOrd="0" presId="urn:microsoft.com/office/officeart/2008/layout/NameandTitleOrganizationalChart"/>
    <dgm:cxn modelId="{35BF33D8-7733-4BA7-B998-8F6877B07607}" type="presParOf" srcId="{F177EA6D-4D34-4211-AA4D-FDCE82065796}" destId="{9D662691-42DA-4FBB-941F-E4B9A9787D15}" srcOrd="1" destOrd="0" presId="urn:microsoft.com/office/officeart/2008/layout/NameandTitleOrganizationalChart"/>
    <dgm:cxn modelId="{4A6F3AB5-A0DD-4F90-9BC1-4686E8252B15}" type="presParOf" srcId="{F177EA6D-4D34-4211-AA4D-FDCE82065796}" destId="{0EF6AC4C-7D20-4D3C-A1DE-1C718CA11B8B}" srcOrd="2" destOrd="0" presId="urn:microsoft.com/office/officeart/2008/layout/NameandTitleOrganizationalChart"/>
    <dgm:cxn modelId="{68BA17DB-86AE-4E35-9FD4-A2F5C25BE200}" type="presParOf" srcId="{AC715594-BA88-4244-9669-B95F789E7AD0}" destId="{6B96EA6C-A074-46D5-A4B7-BAA36744932A}" srcOrd="2" destOrd="0" presId="urn:microsoft.com/office/officeart/2008/layout/NameandTitleOrganizationalChart"/>
    <dgm:cxn modelId="{48CE7C68-6427-4C33-B756-E7A532BE62FC}" type="presParOf" srcId="{AC715594-BA88-4244-9669-B95F789E7AD0}" destId="{F5E3E13D-E376-44FF-BE38-55F24D876D6B}" srcOrd="3" destOrd="0" presId="urn:microsoft.com/office/officeart/2008/layout/NameandTitleOrganizationalChart"/>
    <dgm:cxn modelId="{397D6017-3CE8-4BCA-9D6E-751E23001903}" type="presParOf" srcId="{F5E3E13D-E376-44FF-BE38-55F24D876D6B}" destId="{A0063740-8E43-4E8C-B924-63031B606958}" srcOrd="0" destOrd="0" presId="urn:microsoft.com/office/officeart/2008/layout/NameandTitleOrganizationalChart"/>
    <dgm:cxn modelId="{096F8A6D-F34C-48AA-B8BE-BE8A52CFC952}" type="presParOf" srcId="{A0063740-8E43-4E8C-B924-63031B606958}" destId="{E5E192D6-C5B9-446A-A90D-4E95B2639D20}" srcOrd="0" destOrd="0" presId="urn:microsoft.com/office/officeart/2008/layout/NameandTitleOrganizationalChart"/>
    <dgm:cxn modelId="{49600BCB-36B7-4337-8CB0-A30B62F6C634}" type="presParOf" srcId="{A0063740-8E43-4E8C-B924-63031B606958}" destId="{983DB58F-4C83-4A66-BB77-9C999CDC39B6}" srcOrd="1" destOrd="0" presId="urn:microsoft.com/office/officeart/2008/layout/NameandTitleOrganizationalChart"/>
    <dgm:cxn modelId="{3438AA10-855B-49C6-AB66-5361644E0589}" type="presParOf" srcId="{A0063740-8E43-4E8C-B924-63031B606958}" destId="{F6E96224-4BF6-4463-9643-D4F0BB0480F0}" srcOrd="2" destOrd="0" presId="urn:microsoft.com/office/officeart/2008/layout/NameandTitleOrganizationalChart"/>
    <dgm:cxn modelId="{6DD29E86-715B-4426-85B3-2E5153B14363}" type="presParOf" srcId="{F5E3E13D-E376-44FF-BE38-55F24D876D6B}" destId="{8F332BC7-08F8-49B5-BF8F-2147B37D3CF6}" srcOrd="1" destOrd="0" presId="urn:microsoft.com/office/officeart/2008/layout/NameandTitleOrganizationalChart"/>
    <dgm:cxn modelId="{B0E15E3C-DDB9-461F-966C-ACADF770DFAC}" type="presParOf" srcId="{8F332BC7-08F8-49B5-BF8F-2147B37D3CF6}" destId="{642708DE-884B-44C4-B9F1-BC862F292C71}" srcOrd="0" destOrd="0" presId="urn:microsoft.com/office/officeart/2008/layout/NameandTitleOrganizationalChart"/>
    <dgm:cxn modelId="{F188B60A-7DDE-44B5-A060-E1E4607D5B38}" type="presParOf" srcId="{8F332BC7-08F8-49B5-BF8F-2147B37D3CF6}" destId="{9869B7D4-A814-4C57-9B69-66CEAB89498C}" srcOrd="1" destOrd="0" presId="urn:microsoft.com/office/officeart/2008/layout/NameandTitleOrganizationalChart"/>
    <dgm:cxn modelId="{9919F52E-A177-486F-A650-D26192C7ACD2}" type="presParOf" srcId="{9869B7D4-A814-4C57-9B69-66CEAB89498C}" destId="{89CEBD08-0EF2-4716-BCEC-519E658975D5}" srcOrd="0" destOrd="0" presId="urn:microsoft.com/office/officeart/2008/layout/NameandTitleOrganizationalChart"/>
    <dgm:cxn modelId="{3790AB07-138D-4DBC-93C8-F9807DD9F734}" type="presParOf" srcId="{89CEBD08-0EF2-4716-BCEC-519E658975D5}" destId="{FABE6167-7AAB-4F7C-BC23-244324D4A128}" srcOrd="0" destOrd="0" presId="urn:microsoft.com/office/officeart/2008/layout/NameandTitleOrganizationalChart"/>
    <dgm:cxn modelId="{EEEF6C14-89E0-4895-B886-7A33F1585D39}" type="presParOf" srcId="{89CEBD08-0EF2-4716-BCEC-519E658975D5}" destId="{768593EB-BB87-40C6-ABDE-E3C078BD5272}" srcOrd="1" destOrd="0" presId="urn:microsoft.com/office/officeart/2008/layout/NameandTitleOrganizationalChart"/>
    <dgm:cxn modelId="{3BFA2E67-0E06-4711-BA48-927D0761F7D0}" type="presParOf" srcId="{89CEBD08-0EF2-4716-BCEC-519E658975D5}" destId="{2731E520-37E4-4021-89C2-8D4CD444BF7B}" srcOrd="2" destOrd="0" presId="urn:microsoft.com/office/officeart/2008/layout/NameandTitleOrganizationalChart"/>
    <dgm:cxn modelId="{6F7FBC3B-79B6-4529-8844-55F3CAC9C07F}" type="presParOf" srcId="{9869B7D4-A814-4C57-9B69-66CEAB89498C}" destId="{7F96C0A7-AB72-40CC-8941-626479079AA9}" srcOrd="1" destOrd="0" presId="urn:microsoft.com/office/officeart/2008/layout/NameandTitleOrganizationalChart"/>
    <dgm:cxn modelId="{10F50B83-2B96-4D33-9722-7E2F0494C8A6}" type="presParOf" srcId="{9869B7D4-A814-4C57-9B69-66CEAB89498C}" destId="{FFDB31CE-AF36-4E01-B449-60DB0BDC0C15}" srcOrd="2" destOrd="0" presId="urn:microsoft.com/office/officeart/2008/layout/NameandTitleOrganizationalChart"/>
    <dgm:cxn modelId="{57116C5F-0C1A-4C48-82FF-8C4B516557D0}" type="presParOf" srcId="{8F332BC7-08F8-49B5-BF8F-2147B37D3CF6}" destId="{7024B406-F174-47A8-8DF6-6C06DB065F7D}" srcOrd="2" destOrd="0" presId="urn:microsoft.com/office/officeart/2008/layout/NameandTitleOrganizationalChart"/>
    <dgm:cxn modelId="{B5857006-2F25-4FBF-AB7C-40B8BAFBF546}" type="presParOf" srcId="{8F332BC7-08F8-49B5-BF8F-2147B37D3CF6}" destId="{6A8E50A7-9BEB-44F1-B57B-2257E9EC16D3}" srcOrd="3" destOrd="0" presId="urn:microsoft.com/office/officeart/2008/layout/NameandTitleOrganizationalChart"/>
    <dgm:cxn modelId="{524D378D-C5CC-4A61-AA2E-DD84960D49B3}" type="presParOf" srcId="{6A8E50A7-9BEB-44F1-B57B-2257E9EC16D3}" destId="{642E7CE8-18C5-4694-940C-F9FD174472A0}" srcOrd="0" destOrd="0" presId="urn:microsoft.com/office/officeart/2008/layout/NameandTitleOrganizationalChart"/>
    <dgm:cxn modelId="{82B3F6CB-93A4-4D6A-941E-737513443B99}" type="presParOf" srcId="{642E7CE8-18C5-4694-940C-F9FD174472A0}" destId="{578A431D-8741-4C5C-A773-2A16BD881F32}" srcOrd="0" destOrd="0" presId="urn:microsoft.com/office/officeart/2008/layout/NameandTitleOrganizationalChart"/>
    <dgm:cxn modelId="{EBAD0CFE-2A6A-4A4A-9840-902F96AA1E51}" type="presParOf" srcId="{642E7CE8-18C5-4694-940C-F9FD174472A0}" destId="{2677BA7F-6655-4078-84B6-3200F61DBF00}" srcOrd="1" destOrd="0" presId="urn:microsoft.com/office/officeart/2008/layout/NameandTitleOrganizationalChart"/>
    <dgm:cxn modelId="{76098182-21F7-48D1-A14A-05CA6BA91B06}" type="presParOf" srcId="{642E7CE8-18C5-4694-940C-F9FD174472A0}" destId="{E29FFC6A-01AB-4EA4-ACAF-0EBE19B0512C}" srcOrd="2" destOrd="0" presId="urn:microsoft.com/office/officeart/2008/layout/NameandTitleOrganizationalChart"/>
    <dgm:cxn modelId="{8962E23F-8B6B-4D1B-BA86-DDE55003DA50}" type="presParOf" srcId="{6A8E50A7-9BEB-44F1-B57B-2257E9EC16D3}" destId="{0F64FCA8-B5A3-4120-ADA6-0E1A41E5A867}" srcOrd="1" destOrd="0" presId="urn:microsoft.com/office/officeart/2008/layout/NameandTitleOrganizationalChart"/>
    <dgm:cxn modelId="{C5E0C8D4-15BA-4204-8E01-C31542AF2929}" type="presParOf" srcId="{6A8E50A7-9BEB-44F1-B57B-2257E9EC16D3}" destId="{9DC2416C-31EF-4CA9-991B-FCFDB8B1FFF4}" srcOrd="2" destOrd="0" presId="urn:microsoft.com/office/officeart/2008/layout/NameandTitleOrganizationalChart"/>
    <dgm:cxn modelId="{D14965EB-3EDD-482B-92A9-B087423E656A}" type="presParOf" srcId="{8F332BC7-08F8-49B5-BF8F-2147B37D3CF6}" destId="{8023617C-2016-4E38-94C6-C15F697CEFA7}" srcOrd="4" destOrd="0" presId="urn:microsoft.com/office/officeart/2008/layout/NameandTitleOrganizationalChart"/>
    <dgm:cxn modelId="{77B1CF59-0A4D-4522-B8AD-15ECFDF9CC27}" type="presParOf" srcId="{8F332BC7-08F8-49B5-BF8F-2147B37D3CF6}" destId="{0CBB4E2C-45B0-4A22-9E44-8ED1556B21D8}" srcOrd="5" destOrd="0" presId="urn:microsoft.com/office/officeart/2008/layout/NameandTitleOrganizationalChart"/>
    <dgm:cxn modelId="{0C51BEBB-55B8-49E1-A46C-AB44A0591E05}" type="presParOf" srcId="{0CBB4E2C-45B0-4A22-9E44-8ED1556B21D8}" destId="{EC6E012C-0DFD-44E7-BEF0-ABE0AC74C4E5}" srcOrd="0" destOrd="0" presId="urn:microsoft.com/office/officeart/2008/layout/NameandTitleOrganizationalChart"/>
    <dgm:cxn modelId="{A85AAA3B-3C22-42C9-BB50-9D349422CA08}" type="presParOf" srcId="{EC6E012C-0DFD-44E7-BEF0-ABE0AC74C4E5}" destId="{B29709C8-5B4C-4257-82CB-6A93C2DE64C7}" srcOrd="0" destOrd="0" presId="urn:microsoft.com/office/officeart/2008/layout/NameandTitleOrganizationalChart"/>
    <dgm:cxn modelId="{EA2C880C-CA1E-490C-A73E-A9A3C9DE883F}" type="presParOf" srcId="{EC6E012C-0DFD-44E7-BEF0-ABE0AC74C4E5}" destId="{C21E7E7B-BD5A-4386-A377-9E077C69192D}" srcOrd="1" destOrd="0" presId="urn:microsoft.com/office/officeart/2008/layout/NameandTitleOrganizationalChart"/>
    <dgm:cxn modelId="{0AC1E0EC-2213-497F-A6DF-43AC23A90398}" type="presParOf" srcId="{EC6E012C-0DFD-44E7-BEF0-ABE0AC74C4E5}" destId="{A0B85772-7506-49E3-8D0F-B458EF620E60}" srcOrd="2" destOrd="0" presId="urn:microsoft.com/office/officeart/2008/layout/NameandTitleOrganizationalChart"/>
    <dgm:cxn modelId="{FB8E0E3A-111F-4F87-9892-813318591F10}" type="presParOf" srcId="{0CBB4E2C-45B0-4A22-9E44-8ED1556B21D8}" destId="{02574F4F-98AE-413E-8485-72B4CF304232}" srcOrd="1" destOrd="0" presId="urn:microsoft.com/office/officeart/2008/layout/NameandTitleOrganizationalChart"/>
    <dgm:cxn modelId="{A46F1F79-32CC-4714-A0CD-D38FBC3244C2}" type="presParOf" srcId="{02574F4F-98AE-413E-8485-72B4CF304232}" destId="{4D769F15-39E4-4354-8879-A69D2CE50483}" srcOrd="0" destOrd="0" presId="urn:microsoft.com/office/officeart/2008/layout/NameandTitleOrganizationalChart"/>
    <dgm:cxn modelId="{CCACAB71-5C11-49AE-AC87-1186BCEB2C94}" type="presParOf" srcId="{02574F4F-98AE-413E-8485-72B4CF304232}" destId="{3351F5EC-6C91-4319-8AB5-549B061346DF}" srcOrd="1" destOrd="0" presId="urn:microsoft.com/office/officeart/2008/layout/NameandTitleOrganizationalChart"/>
    <dgm:cxn modelId="{383932A7-1369-47D8-847C-F1BD1FEE86EA}" type="presParOf" srcId="{3351F5EC-6C91-4319-8AB5-549B061346DF}" destId="{FF6CE3C3-814B-4C81-89D4-280A9E53051F}" srcOrd="0" destOrd="0" presId="urn:microsoft.com/office/officeart/2008/layout/NameandTitleOrganizationalChart"/>
    <dgm:cxn modelId="{3F9837D7-4869-4C0C-8FA1-98D975D84DA1}" type="presParOf" srcId="{FF6CE3C3-814B-4C81-89D4-280A9E53051F}" destId="{3DBEB731-B773-4877-BEEF-8AE408B8A356}" srcOrd="0" destOrd="0" presId="urn:microsoft.com/office/officeart/2008/layout/NameandTitleOrganizationalChart"/>
    <dgm:cxn modelId="{ACCD5676-B691-42B9-85B7-CDE66F611FC8}" type="presParOf" srcId="{FF6CE3C3-814B-4C81-89D4-280A9E53051F}" destId="{DC1B9215-13FE-4D4C-91ED-C12F4AEEF55E}" srcOrd="1" destOrd="0" presId="urn:microsoft.com/office/officeart/2008/layout/NameandTitleOrganizationalChart"/>
    <dgm:cxn modelId="{5B99051B-6C36-4233-97BB-A4FC3FC1A763}" type="presParOf" srcId="{FF6CE3C3-814B-4C81-89D4-280A9E53051F}" destId="{A4BF3298-CBE8-4F89-BAB1-7F77178D4594}" srcOrd="2" destOrd="0" presId="urn:microsoft.com/office/officeart/2008/layout/NameandTitleOrganizationalChart"/>
    <dgm:cxn modelId="{B943C313-B50A-489B-AC34-5408177D362A}" type="presParOf" srcId="{3351F5EC-6C91-4319-8AB5-549B061346DF}" destId="{F629D2C2-07C1-4092-9A0B-D6DD18BFB886}" srcOrd="1" destOrd="0" presId="urn:microsoft.com/office/officeart/2008/layout/NameandTitleOrganizationalChart"/>
    <dgm:cxn modelId="{08FF0C39-9054-420D-9B4D-B9C170A0EC63}" type="presParOf" srcId="{3351F5EC-6C91-4319-8AB5-549B061346DF}" destId="{8B48A9D6-978F-470A-AB82-8A76049EFE55}" srcOrd="2" destOrd="0" presId="urn:microsoft.com/office/officeart/2008/layout/NameandTitleOrganizationalChart"/>
    <dgm:cxn modelId="{27DC93C9-A417-4F22-8A16-E60121C0FA94}" type="presParOf" srcId="{02574F4F-98AE-413E-8485-72B4CF304232}" destId="{950CFA7E-4F8C-4EDD-B6F5-BA0D21EA425F}" srcOrd="2" destOrd="0" presId="urn:microsoft.com/office/officeart/2008/layout/NameandTitleOrganizationalChart"/>
    <dgm:cxn modelId="{0D506737-465C-4D14-BD63-4BF11CEDE5FA}" type="presParOf" srcId="{02574F4F-98AE-413E-8485-72B4CF304232}" destId="{F64C0D77-55B9-4D3B-84B4-DDA8AC6192BB}" srcOrd="3" destOrd="0" presId="urn:microsoft.com/office/officeart/2008/layout/NameandTitleOrganizationalChart"/>
    <dgm:cxn modelId="{0F8FEFB0-C7F2-43E0-A462-2220E6240A9B}" type="presParOf" srcId="{F64C0D77-55B9-4D3B-84B4-DDA8AC6192BB}" destId="{B63DFD2E-90E8-4715-922E-F87041DE74E7}" srcOrd="0" destOrd="0" presId="urn:microsoft.com/office/officeart/2008/layout/NameandTitleOrganizationalChart"/>
    <dgm:cxn modelId="{1FF838BA-A157-49D5-A8AC-5741FD2C0598}" type="presParOf" srcId="{B63DFD2E-90E8-4715-922E-F87041DE74E7}" destId="{AC29512B-4DB2-4FC5-899B-F6E39D20B92E}" srcOrd="0" destOrd="0" presId="urn:microsoft.com/office/officeart/2008/layout/NameandTitleOrganizationalChart"/>
    <dgm:cxn modelId="{940ABFC2-44C8-410B-A913-3A4298B05044}" type="presParOf" srcId="{B63DFD2E-90E8-4715-922E-F87041DE74E7}" destId="{61CDEB86-0412-4FFC-A2DA-A0BE98E8337F}" srcOrd="1" destOrd="0" presId="urn:microsoft.com/office/officeart/2008/layout/NameandTitleOrganizationalChart"/>
    <dgm:cxn modelId="{E1575AE5-39D1-4748-9992-AFE321E01693}" type="presParOf" srcId="{B63DFD2E-90E8-4715-922E-F87041DE74E7}" destId="{F5731004-F7B6-47B2-8BE9-7BD1D622A841}" srcOrd="2" destOrd="0" presId="urn:microsoft.com/office/officeart/2008/layout/NameandTitleOrganizationalChart"/>
    <dgm:cxn modelId="{9B3EF7E8-850A-4BC4-9C35-0329369E1F12}" type="presParOf" srcId="{F64C0D77-55B9-4D3B-84B4-DDA8AC6192BB}" destId="{8E04ECC0-3B33-4BC5-AF12-4A45A647D0C1}" srcOrd="1" destOrd="0" presId="urn:microsoft.com/office/officeart/2008/layout/NameandTitleOrganizationalChart"/>
    <dgm:cxn modelId="{6B1595A0-1AAA-4753-9FD8-06FA55A26F88}" type="presParOf" srcId="{F64C0D77-55B9-4D3B-84B4-DDA8AC6192BB}" destId="{993FC2ED-0EC5-49AC-A39E-453D23E30B50}" srcOrd="2" destOrd="0" presId="urn:microsoft.com/office/officeart/2008/layout/NameandTitleOrganizationalChart"/>
    <dgm:cxn modelId="{5A4E31FE-5A32-4F35-B07A-348B30727948}" type="presParOf" srcId="{0CBB4E2C-45B0-4A22-9E44-8ED1556B21D8}" destId="{757E954E-E670-4965-90B4-0A93A5700C98}" srcOrd="2" destOrd="0" presId="urn:microsoft.com/office/officeart/2008/layout/NameandTitleOrganizationalChart"/>
    <dgm:cxn modelId="{C480B5D2-47C7-4299-A885-B6A05BFA69FA}" type="presParOf" srcId="{8F332BC7-08F8-49B5-BF8F-2147B37D3CF6}" destId="{7939D0E6-0274-48DB-91FA-ABD959083F59}" srcOrd="6" destOrd="0" presId="urn:microsoft.com/office/officeart/2008/layout/NameandTitleOrganizationalChart"/>
    <dgm:cxn modelId="{602BDB3B-C6D3-4C36-AD2B-40997FD120FE}" type="presParOf" srcId="{8F332BC7-08F8-49B5-BF8F-2147B37D3CF6}" destId="{64C2E2D9-477D-450F-86B2-D19844E23C68}" srcOrd="7" destOrd="0" presId="urn:microsoft.com/office/officeart/2008/layout/NameandTitleOrganizationalChart"/>
    <dgm:cxn modelId="{679F22F7-662E-4C21-B651-6180C62185D8}" type="presParOf" srcId="{64C2E2D9-477D-450F-86B2-D19844E23C68}" destId="{B29B1D6F-3C63-4F68-B9BF-DE692A233027}" srcOrd="0" destOrd="0" presId="urn:microsoft.com/office/officeart/2008/layout/NameandTitleOrganizationalChart"/>
    <dgm:cxn modelId="{99CFF818-CBDD-43C1-BD60-D8CD32026482}" type="presParOf" srcId="{B29B1D6F-3C63-4F68-B9BF-DE692A233027}" destId="{CDF04770-55B0-432C-B693-2BA9E8FCB2A8}" srcOrd="0" destOrd="0" presId="urn:microsoft.com/office/officeart/2008/layout/NameandTitleOrganizationalChart"/>
    <dgm:cxn modelId="{76939436-A06A-47BE-AE5A-F2F4978EBABF}" type="presParOf" srcId="{B29B1D6F-3C63-4F68-B9BF-DE692A233027}" destId="{80B66A7D-8E28-45EF-994A-E3A2F43E7E22}" srcOrd="1" destOrd="0" presId="urn:microsoft.com/office/officeart/2008/layout/NameandTitleOrganizationalChart"/>
    <dgm:cxn modelId="{D541457F-9196-41AA-80EA-1EFAA51F805A}" type="presParOf" srcId="{B29B1D6F-3C63-4F68-B9BF-DE692A233027}" destId="{267C4E8C-CD09-4B0D-B78E-085DA76BABCE}" srcOrd="2" destOrd="0" presId="urn:microsoft.com/office/officeart/2008/layout/NameandTitleOrganizationalChart"/>
    <dgm:cxn modelId="{1050A5C9-0B2A-4D64-92E1-4B78E701F731}" type="presParOf" srcId="{64C2E2D9-477D-450F-86B2-D19844E23C68}" destId="{A919B1BC-E69B-459C-80E9-8398B1E1076C}" srcOrd="1" destOrd="0" presId="urn:microsoft.com/office/officeart/2008/layout/NameandTitleOrganizationalChart"/>
    <dgm:cxn modelId="{1902AC23-5E20-4EAB-AFE7-7BE21F89E93D}" type="presParOf" srcId="{64C2E2D9-477D-450F-86B2-D19844E23C68}" destId="{C79ADD00-EB60-4032-836E-092F2371117F}" srcOrd="2" destOrd="0" presId="urn:microsoft.com/office/officeart/2008/layout/NameandTitleOrganizationalChart"/>
    <dgm:cxn modelId="{FC27EBBC-43B8-4487-8C4A-D8500294B077}" type="presParOf" srcId="{F5E3E13D-E376-44FF-BE38-55F24D876D6B}" destId="{7AA3835A-A9E0-41AD-9B99-8D93574DD42B}" srcOrd="2" destOrd="0" presId="urn:microsoft.com/office/officeart/2008/layout/NameandTitleOrganizationalChart"/>
    <dgm:cxn modelId="{068E4907-77F2-47D9-A1E8-1B5AD52A499D}" type="presParOf" srcId="{3D4DA12C-F667-4D38-A591-FA8AE28C43F9}" destId="{C80765D0-E87A-4293-9C4C-7367A9B45CA6}" srcOrd="2" destOrd="0" presId="urn:microsoft.com/office/officeart/2008/layout/NameandTitleOrganizationalChart"/>
    <dgm:cxn modelId="{C677D32D-4B3F-4E79-8A5B-CF5DAA54DA9F}" type="presParOf" srcId="{F09AD6CD-FDAA-4526-983B-3AE3688FF052}" destId="{717166CC-6776-4AD2-9037-6B4B46828DB2}" srcOrd="2" destOrd="0" presId="urn:microsoft.com/office/officeart/2008/layout/NameandTitleOrganizationalChart"/>
    <dgm:cxn modelId="{61FA379F-9DD1-472A-9FD8-E95DF1010176}" type="presParOf" srcId="{16B63B08-B492-413B-911E-F4C4FC152578}" destId="{F46E6B84-10B8-422B-81A5-02A4DD220D48}" srcOrd="2" destOrd="0" presId="urn:microsoft.com/office/officeart/2008/layout/NameandTitleOrganizationalChart"/>
    <dgm:cxn modelId="{E989E429-CB6A-4869-B08B-E1CD36D0023C}" type="presParOf" srcId="{F46E6B84-10B8-422B-81A5-02A4DD220D48}" destId="{4F97698C-0E50-4CBC-85C3-DCF4B8E1FD98}" srcOrd="0" destOrd="0" presId="urn:microsoft.com/office/officeart/2008/layout/NameandTitleOrganizationalChart"/>
    <dgm:cxn modelId="{3039D4FB-5E3B-4738-B7A5-2B4BF304A4B2}" type="presParOf" srcId="{4F97698C-0E50-4CBC-85C3-DCF4B8E1FD98}" destId="{566CB4EC-9964-4F68-8A72-B4A8DCF31B26}" srcOrd="0" destOrd="0" presId="urn:microsoft.com/office/officeart/2008/layout/NameandTitleOrganizationalChart"/>
    <dgm:cxn modelId="{E8D1E739-3E0E-4FCF-8258-1BF515D8D82E}" type="presParOf" srcId="{4F97698C-0E50-4CBC-85C3-DCF4B8E1FD98}" destId="{7D4AA1B0-5FFB-44B4-9217-23CFFA3C4EF8}" srcOrd="1" destOrd="0" presId="urn:microsoft.com/office/officeart/2008/layout/NameandTitleOrganizationalChart"/>
    <dgm:cxn modelId="{B55A007D-7DC7-4506-A8CF-23D72CF7033D}" type="presParOf" srcId="{4F97698C-0E50-4CBC-85C3-DCF4B8E1FD98}" destId="{3B26E4B3-D6A5-4EB7-80B9-A8CE43B2E9E3}" srcOrd="2" destOrd="0" presId="urn:microsoft.com/office/officeart/2008/layout/NameandTitleOrganizationalChart"/>
    <dgm:cxn modelId="{C5BF886C-B3B6-4544-8D34-B42CE3287BEB}" type="presParOf" srcId="{F46E6B84-10B8-422B-81A5-02A4DD220D48}" destId="{F97E90EF-8AB1-4397-9CD6-629102F65E86}" srcOrd="1" destOrd="0" presId="urn:microsoft.com/office/officeart/2008/layout/NameandTitleOrganizationalChart"/>
    <dgm:cxn modelId="{37A1396B-5C95-459A-B132-2B25C87AE313}" type="presParOf" srcId="{F97E90EF-8AB1-4397-9CD6-629102F65E86}" destId="{A8E5B23F-A1DD-4563-9A78-593ED8D1753E}" srcOrd="0" destOrd="0" presId="urn:microsoft.com/office/officeart/2008/layout/NameandTitleOrganizationalChart"/>
    <dgm:cxn modelId="{D1DB0295-3619-4FBC-92F1-4F3D1CE4A3C2}" type="presParOf" srcId="{F97E90EF-8AB1-4397-9CD6-629102F65E86}" destId="{EC86DA2C-8125-4D07-8C9D-6918DEC8E86A}" srcOrd="1" destOrd="0" presId="urn:microsoft.com/office/officeart/2008/layout/NameandTitleOrganizationalChart"/>
    <dgm:cxn modelId="{718A9949-32D5-411D-9F0D-7D2A290EC780}" type="presParOf" srcId="{EC86DA2C-8125-4D07-8C9D-6918DEC8E86A}" destId="{AEBF419C-00B3-48D0-8730-9A3FFA6156BF}" srcOrd="0" destOrd="0" presId="urn:microsoft.com/office/officeart/2008/layout/NameandTitleOrganizationalChart"/>
    <dgm:cxn modelId="{5BDC1EF4-0175-4E34-99EF-F2600C00033C}" type="presParOf" srcId="{AEBF419C-00B3-48D0-8730-9A3FFA6156BF}" destId="{768091C2-8B26-428D-A15E-19CD915BB079}" srcOrd="0" destOrd="0" presId="urn:microsoft.com/office/officeart/2008/layout/NameandTitleOrganizationalChart"/>
    <dgm:cxn modelId="{6D67C828-1698-42CB-8EF5-A026108EAEC0}" type="presParOf" srcId="{AEBF419C-00B3-48D0-8730-9A3FFA6156BF}" destId="{5A9FE075-A317-4D94-9BA4-0D9455F5D4F3}" srcOrd="1" destOrd="0" presId="urn:microsoft.com/office/officeart/2008/layout/NameandTitleOrganizationalChart"/>
    <dgm:cxn modelId="{F52C61D3-4996-4B5A-9E2C-681732804C3F}" type="presParOf" srcId="{AEBF419C-00B3-48D0-8730-9A3FFA6156BF}" destId="{34DBA1FD-AC58-45CB-B863-6F9D6588EFBB}" srcOrd="2" destOrd="0" presId="urn:microsoft.com/office/officeart/2008/layout/NameandTitleOrganizationalChart"/>
    <dgm:cxn modelId="{43CBF5AF-911B-4659-9D9B-A935D24CCDA5}" type="presParOf" srcId="{EC86DA2C-8125-4D07-8C9D-6918DEC8E86A}" destId="{6D3DBFCD-9618-4DB0-AFE6-1F969492C22C}" srcOrd="1" destOrd="0" presId="urn:microsoft.com/office/officeart/2008/layout/NameandTitleOrganizationalChart"/>
    <dgm:cxn modelId="{2836423A-4045-4624-8647-AB0164EC1949}" type="presParOf" srcId="{EC86DA2C-8125-4D07-8C9D-6918DEC8E86A}" destId="{5066412D-DAF9-4A18-A4E1-213FBC23B74D}" srcOrd="2" destOrd="0" presId="urn:microsoft.com/office/officeart/2008/layout/NameandTitleOrganizationalChart"/>
    <dgm:cxn modelId="{11AA3CFA-DAB2-4F74-89BA-CBA7CA1BB8A3}" type="presParOf" srcId="{F46E6B84-10B8-422B-81A5-02A4DD220D48}" destId="{3942773B-BB3F-4D7F-960A-183A7EC371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5B23F-A1DD-4563-9A78-593ED8D1753E}">
      <dsp:nvSpPr>
        <dsp:cNvPr id="0" name=""/>
        <dsp:cNvSpPr/>
      </dsp:nvSpPr>
      <dsp:spPr>
        <a:xfrm>
          <a:off x="5860683" y="1168834"/>
          <a:ext cx="91440" cy="450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39D0E6-0274-48DB-91FA-ABD959083F59}">
      <dsp:nvSpPr>
        <dsp:cNvPr id="0" name=""/>
        <dsp:cNvSpPr/>
      </dsp:nvSpPr>
      <dsp:spPr>
        <a:xfrm>
          <a:off x="858632" y="3627678"/>
          <a:ext cx="3028662" cy="450210"/>
        </a:xfrm>
        <a:custGeom>
          <a:avLst/>
          <a:gdLst/>
          <a:ahLst/>
          <a:cxnLst/>
          <a:rect l="0" t="0" r="0" b="0"/>
          <a:pathLst>
            <a:path>
              <a:moveTo>
                <a:pt x="3028662" y="0"/>
              </a:moveTo>
              <a:lnTo>
                <a:pt x="3028662" y="268394"/>
              </a:lnTo>
              <a:lnTo>
                <a:pt x="0" y="268394"/>
              </a:lnTo>
              <a:lnTo>
                <a:pt x="0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CFA7E-4F8C-4EDD-B6F5-BA0D21EA425F}">
      <dsp:nvSpPr>
        <dsp:cNvPr id="0" name=""/>
        <dsp:cNvSpPr/>
      </dsp:nvSpPr>
      <dsp:spPr>
        <a:xfrm>
          <a:off x="1868186" y="4857100"/>
          <a:ext cx="1009554" cy="450210"/>
        </a:xfrm>
        <a:custGeom>
          <a:avLst/>
          <a:gdLst/>
          <a:ahLst/>
          <a:cxnLst/>
          <a:rect l="0" t="0" r="0" b="0"/>
          <a:pathLst>
            <a:path>
              <a:moveTo>
                <a:pt x="1009554" y="0"/>
              </a:moveTo>
              <a:lnTo>
                <a:pt x="1009554" y="268394"/>
              </a:lnTo>
              <a:lnTo>
                <a:pt x="0" y="268394"/>
              </a:lnTo>
              <a:lnTo>
                <a:pt x="0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69F15-39E4-4354-8879-A69D2CE50483}">
      <dsp:nvSpPr>
        <dsp:cNvPr id="0" name=""/>
        <dsp:cNvSpPr/>
      </dsp:nvSpPr>
      <dsp:spPr>
        <a:xfrm>
          <a:off x="2877740" y="4857100"/>
          <a:ext cx="1009554" cy="450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94"/>
              </a:lnTo>
              <a:lnTo>
                <a:pt x="1009554" y="268394"/>
              </a:lnTo>
              <a:lnTo>
                <a:pt x="1009554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3617C-2016-4E38-94C6-C15F697CEFA7}">
      <dsp:nvSpPr>
        <dsp:cNvPr id="0" name=""/>
        <dsp:cNvSpPr/>
      </dsp:nvSpPr>
      <dsp:spPr>
        <a:xfrm>
          <a:off x="2877740" y="3627678"/>
          <a:ext cx="1009554" cy="450210"/>
        </a:xfrm>
        <a:custGeom>
          <a:avLst/>
          <a:gdLst/>
          <a:ahLst/>
          <a:cxnLst/>
          <a:rect l="0" t="0" r="0" b="0"/>
          <a:pathLst>
            <a:path>
              <a:moveTo>
                <a:pt x="1009554" y="0"/>
              </a:moveTo>
              <a:lnTo>
                <a:pt x="1009554" y="268394"/>
              </a:lnTo>
              <a:lnTo>
                <a:pt x="0" y="268394"/>
              </a:lnTo>
              <a:lnTo>
                <a:pt x="0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24B406-F174-47A8-8DF6-6C06DB065F7D}">
      <dsp:nvSpPr>
        <dsp:cNvPr id="0" name=""/>
        <dsp:cNvSpPr/>
      </dsp:nvSpPr>
      <dsp:spPr>
        <a:xfrm>
          <a:off x="3887294" y="3627678"/>
          <a:ext cx="1009554" cy="450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94"/>
              </a:lnTo>
              <a:lnTo>
                <a:pt x="1009554" y="268394"/>
              </a:lnTo>
              <a:lnTo>
                <a:pt x="1009554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708DE-884B-44C4-B9F1-BC862F292C71}">
      <dsp:nvSpPr>
        <dsp:cNvPr id="0" name=""/>
        <dsp:cNvSpPr/>
      </dsp:nvSpPr>
      <dsp:spPr>
        <a:xfrm>
          <a:off x="3887294" y="3627678"/>
          <a:ext cx="3028662" cy="450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94"/>
              </a:lnTo>
              <a:lnTo>
                <a:pt x="3028662" y="268394"/>
              </a:lnTo>
              <a:lnTo>
                <a:pt x="3028662" y="4502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6EA6C-A074-46D5-A4B7-BAA36744932A}">
      <dsp:nvSpPr>
        <dsp:cNvPr id="0" name=""/>
        <dsp:cNvSpPr/>
      </dsp:nvSpPr>
      <dsp:spPr>
        <a:xfrm>
          <a:off x="4639784" y="2398256"/>
          <a:ext cx="3285727" cy="839816"/>
        </a:xfrm>
        <a:custGeom>
          <a:avLst/>
          <a:gdLst/>
          <a:ahLst/>
          <a:cxnLst/>
          <a:rect l="0" t="0" r="0" b="0"/>
          <a:pathLst>
            <a:path>
              <a:moveTo>
                <a:pt x="3285727" y="0"/>
              </a:moveTo>
              <a:lnTo>
                <a:pt x="3285727" y="839816"/>
              </a:lnTo>
              <a:lnTo>
                <a:pt x="0" y="839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94557-BCC5-4EF3-BCF3-5087F1CDDF7A}">
      <dsp:nvSpPr>
        <dsp:cNvPr id="0" name=""/>
        <dsp:cNvSpPr/>
      </dsp:nvSpPr>
      <dsp:spPr>
        <a:xfrm>
          <a:off x="7925511" y="2398256"/>
          <a:ext cx="257064" cy="839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816"/>
              </a:lnTo>
              <a:lnTo>
                <a:pt x="257064" y="839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A1448-2227-4F9A-BACE-C712B6FFCAA1}">
      <dsp:nvSpPr>
        <dsp:cNvPr id="0" name=""/>
        <dsp:cNvSpPr/>
      </dsp:nvSpPr>
      <dsp:spPr>
        <a:xfrm>
          <a:off x="7879791" y="1168834"/>
          <a:ext cx="91440" cy="450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C1FF7-477C-4218-BD28-C2F90ABD77B0}">
      <dsp:nvSpPr>
        <dsp:cNvPr id="0" name=""/>
        <dsp:cNvSpPr/>
      </dsp:nvSpPr>
      <dsp:spPr>
        <a:xfrm>
          <a:off x="9898899" y="1168834"/>
          <a:ext cx="91440" cy="450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2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99F93-B440-4675-AE7A-22B1958E6D17}">
      <dsp:nvSpPr>
        <dsp:cNvPr id="0" name=""/>
        <dsp:cNvSpPr/>
      </dsp:nvSpPr>
      <dsp:spPr>
        <a:xfrm>
          <a:off x="9192130" y="389623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Pediatric ID Division Head</a:t>
          </a:r>
        </a:p>
      </dsp:txBody>
      <dsp:txXfrm>
        <a:off x="9192130" y="389623"/>
        <a:ext cx="1504978" cy="779211"/>
      </dsp:txXfrm>
    </dsp:sp>
    <dsp:sp modelId="{3549F20E-8BAA-4B55-94E6-097D7EA94AF0}">
      <dsp:nvSpPr>
        <dsp:cNvPr id="0" name=""/>
        <dsp:cNvSpPr/>
      </dsp:nvSpPr>
      <dsp:spPr>
        <a:xfrm>
          <a:off x="9493125" y="995676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Dr. Ashley Roberts </a:t>
          </a:r>
        </a:p>
      </dsp:txBody>
      <dsp:txXfrm>
        <a:off x="9493125" y="995676"/>
        <a:ext cx="1354480" cy="259737"/>
      </dsp:txXfrm>
    </dsp:sp>
    <dsp:sp modelId="{043BA286-8355-46EF-A0C7-BF9B28674408}">
      <dsp:nvSpPr>
        <dsp:cNvPr id="0" name=""/>
        <dsp:cNvSpPr/>
      </dsp:nvSpPr>
      <dsp:spPr>
        <a:xfrm>
          <a:off x="9192130" y="1619045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Pediatric ID Program Director</a:t>
          </a:r>
        </a:p>
      </dsp:txBody>
      <dsp:txXfrm>
        <a:off x="9192130" y="1619045"/>
        <a:ext cx="1504978" cy="779211"/>
      </dsp:txXfrm>
    </dsp:sp>
    <dsp:sp modelId="{0DEEFA25-62E4-412F-B920-4BEB64DF4230}">
      <dsp:nvSpPr>
        <dsp:cNvPr id="0" name=""/>
        <dsp:cNvSpPr/>
      </dsp:nvSpPr>
      <dsp:spPr>
        <a:xfrm>
          <a:off x="9493125" y="2225098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Dr. Jennifer Tam</a:t>
          </a:r>
        </a:p>
      </dsp:txBody>
      <dsp:txXfrm>
        <a:off x="9493125" y="2225098"/>
        <a:ext cx="1354480" cy="259737"/>
      </dsp:txXfrm>
    </dsp:sp>
    <dsp:sp modelId="{F58C7B41-A461-4F8F-A3C4-FB6B3FB1E09C}">
      <dsp:nvSpPr>
        <dsp:cNvPr id="0" name=""/>
        <dsp:cNvSpPr/>
      </dsp:nvSpPr>
      <dsp:spPr>
        <a:xfrm>
          <a:off x="7173022" y="389623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Adult ID Division Head</a:t>
          </a:r>
        </a:p>
      </dsp:txBody>
      <dsp:txXfrm>
        <a:off x="7173022" y="389623"/>
        <a:ext cx="1504978" cy="779211"/>
      </dsp:txXfrm>
    </dsp:sp>
    <dsp:sp modelId="{69EB2429-6CCE-4925-A521-C077861486B4}">
      <dsp:nvSpPr>
        <dsp:cNvPr id="0" name=""/>
        <dsp:cNvSpPr/>
      </dsp:nvSpPr>
      <dsp:spPr>
        <a:xfrm>
          <a:off x="7474017" y="995676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Dr. Ted Steiner </a:t>
          </a:r>
        </a:p>
      </dsp:txBody>
      <dsp:txXfrm>
        <a:off x="7474017" y="995676"/>
        <a:ext cx="1354480" cy="259737"/>
      </dsp:txXfrm>
    </dsp:sp>
    <dsp:sp modelId="{747E0B0E-5656-4EF8-8902-B579C4162A76}">
      <dsp:nvSpPr>
        <dsp:cNvPr id="0" name=""/>
        <dsp:cNvSpPr/>
      </dsp:nvSpPr>
      <dsp:spPr>
        <a:xfrm>
          <a:off x="7173022" y="1619045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Adult ID Program Director</a:t>
          </a:r>
        </a:p>
      </dsp:txBody>
      <dsp:txXfrm>
        <a:off x="7173022" y="1619045"/>
        <a:ext cx="1504978" cy="779211"/>
      </dsp:txXfrm>
    </dsp:sp>
    <dsp:sp modelId="{E0A86E1C-E3F9-4424-8A35-816F6EEE0872}">
      <dsp:nvSpPr>
        <dsp:cNvPr id="0" name=""/>
        <dsp:cNvSpPr/>
      </dsp:nvSpPr>
      <dsp:spPr>
        <a:xfrm>
          <a:off x="7504574" y="2225098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Dr. Allison Mah</a:t>
          </a:r>
        </a:p>
      </dsp:txBody>
      <dsp:txXfrm>
        <a:off x="7504574" y="2225098"/>
        <a:ext cx="1354480" cy="259737"/>
      </dsp:txXfrm>
    </dsp:sp>
    <dsp:sp modelId="{3CA91F0D-8753-494A-86B7-6234B5B88C0F}">
      <dsp:nvSpPr>
        <dsp:cNvPr id="0" name=""/>
        <dsp:cNvSpPr/>
      </dsp:nvSpPr>
      <dsp:spPr>
        <a:xfrm>
          <a:off x="8182576" y="2848467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Program Administrator</a:t>
          </a:r>
        </a:p>
      </dsp:txBody>
      <dsp:txXfrm>
        <a:off x="8182576" y="2848467"/>
        <a:ext cx="1504978" cy="779211"/>
      </dsp:txXfrm>
    </dsp:sp>
    <dsp:sp modelId="{6ED56AE0-DE5D-4EDF-B59E-8EA6528605A0}">
      <dsp:nvSpPr>
        <dsp:cNvPr id="0" name=""/>
        <dsp:cNvSpPr/>
      </dsp:nvSpPr>
      <dsp:spPr>
        <a:xfrm>
          <a:off x="8483571" y="3454520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Ms. Kirstie Lang</a:t>
          </a:r>
        </a:p>
      </dsp:txBody>
      <dsp:txXfrm>
        <a:off x="8483571" y="3454520"/>
        <a:ext cx="1354480" cy="259737"/>
      </dsp:txXfrm>
    </dsp:sp>
    <dsp:sp modelId="{E5E192D6-C5B9-446A-A90D-4E95B2639D20}">
      <dsp:nvSpPr>
        <dsp:cNvPr id="0" name=""/>
        <dsp:cNvSpPr/>
      </dsp:nvSpPr>
      <dsp:spPr>
        <a:xfrm>
          <a:off x="3134805" y="2848467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Residency Program Committee</a:t>
          </a:r>
        </a:p>
      </dsp:txBody>
      <dsp:txXfrm>
        <a:off x="3134805" y="2848467"/>
        <a:ext cx="1504978" cy="779211"/>
      </dsp:txXfrm>
    </dsp:sp>
    <dsp:sp modelId="{983DB58F-4C83-4A66-BB77-9C999CDC39B6}">
      <dsp:nvSpPr>
        <dsp:cNvPr id="0" name=""/>
        <dsp:cNvSpPr/>
      </dsp:nvSpPr>
      <dsp:spPr>
        <a:xfrm>
          <a:off x="4769246" y="2151762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4769246" y="2151762"/>
        <a:ext cx="1354480" cy="259737"/>
      </dsp:txXfrm>
    </dsp:sp>
    <dsp:sp modelId="{FABE6167-7AAB-4F7C-BC23-244324D4A128}">
      <dsp:nvSpPr>
        <dsp:cNvPr id="0" name=""/>
        <dsp:cNvSpPr/>
      </dsp:nvSpPr>
      <dsp:spPr>
        <a:xfrm>
          <a:off x="6163467" y="4077889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Competence Committee</a:t>
          </a:r>
        </a:p>
      </dsp:txBody>
      <dsp:txXfrm>
        <a:off x="6163467" y="4077889"/>
        <a:ext cx="1504978" cy="779211"/>
      </dsp:txXfrm>
    </dsp:sp>
    <dsp:sp modelId="{768593EB-BB87-40C6-ABDE-E3C078BD5272}">
      <dsp:nvSpPr>
        <dsp:cNvPr id="0" name=""/>
        <dsp:cNvSpPr/>
      </dsp:nvSpPr>
      <dsp:spPr>
        <a:xfrm>
          <a:off x="6445419" y="5045891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6445419" y="5045891"/>
        <a:ext cx="1354480" cy="259737"/>
      </dsp:txXfrm>
    </dsp:sp>
    <dsp:sp modelId="{578A431D-8741-4C5C-A773-2A16BD881F32}">
      <dsp:nvSpPr>
        <dsp:cNvPr id="0" name=""/>
        <dsp:cNvSpPr/>
      </dsp:nvSpPr>
      <dsp:spPr>
        <a:xfrm>
          <a:off x="4144359" y="4077889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Site </a:t>
          </a:r>
          <a:r>
            <a:rPr lang="en-CA" sz="1500" kern="1200"/>
            <a:t>and Academic Leads</a:t>
          </a:r>
          <a:endParaRPr lang="en-CA" sz="1500" kern="1200" dirty="0"/>
        </a:p>
      </dsp:txBody>
      <dsp:txXfrm>
        <a:off x="4144359" y="4077889"/>
        <a:ext cx="1504978" cy="779211"/>
      </dsp:txXfrm>
    </dsp:sp>
    <dsp:sp modelId="{2677BA7F-6655-4078-84B6-3200F61DBF00}">
      <dsp:nvSpPr>
        <dsp:cNvPr id="0" name=""/>
        <dsp:cNvSpPr/>
      </dsp:nvSpPr>
      <dsp:spPr>
        <a:xfrm>
          <a:off x="4483457" y="4960167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4483457" y="4960167"/>
        <a:ext cx="1354480" cy="259737"/>
      </dsp:txXfrm>
    </dsp:sp>
    <dsp:sp modelId="{B29709C8-5B4C-4257-82CB-6A93C2DE64C7}">
      <dsp:nvSpPr>
        <dsp:cNvPr id="0" name=""/>
        <dsp:cNvSpPr/>
      </dsp:nvSpPr>
      <dsp:spPr>
        <a:xfrm>
          <a:off x="2125251" y="4077889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Chief Resident(s)</a:t>
          </a:r>
        </a:p>
      </dsp:txBody>
      <dsp:txXfrm>
        <a:off x="2125251" y="4077889"/>
        <a:ext cx="1504978" cy="779211"/>
      </dsp:txXfrm>
    </dsp:sp>
    <dsp:sp modelId="{C21E7E7B-BD5A-4386-A377-9E077C69192D}">
      <dsp:nvSpPr>
        <dsp:cNvPr id="0" name=""/>
        <dsp:cNvSpPr/>
      </dsp:nvSpPr>
      <dsp:spPr>
        <a:xfrm>
          <a:off x="2578653" y="4998268"/>
          <a:ext cx="1354480" cy="2597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2578653" y="4998268"/>
        <a:ext cx="1354480" cy="259737"/>
      </dsp:txXfrm>
    </dsp:sp>
    <dsp:sp modelId="{3DBEB731-B773-4877-BEEF-8AE408B8A356}">
      <dsp:nvSpPr>
        <dsp:cNvPr id="0" name=""/>
        <dsp:cNvSpPr/>
      </dsp:nvSpPr>
      <dsp:spPr>
        <a:xfrm>
          <a:off x="3134805" y="5307311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Academic Council</a:t>
          </a:r>
        </a:p>
      </dsp:txBody>
      <dsp:txXfrm>
        <a:off x="3134805" y="5307311"/>
        <a:ext cx="1504978" cy="779211"/>
      </dsp:txXfrm>
    </dsp:sp>
    <dsp:sp modelId="{DC1B9215-13FE-4D4C-91ED-C12F4AEEF55E}">
      <dsp:nvSpPr>
        <dsp:cNvPr id="0" name=""/>
        <dsp:cNvSpPr/>
      </dsp:nvSpPr>
      <dsp:spPr>
        <a:xfrm>
          <a:off x="3435801" y="5913364"/>
          <a:ext cx="1354480" cy="2597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3435801" y="5913364"/>
        <a:ext cx="1354480" cy="259737"/>
      </dsp:txXfrm>
    </dsp:sp>
    <dsp:sp modelId="{AC29512B-4DB2-4FC5-899B-F6E39D20B92E}">
      <dsp:nvSpPr>
        <dsp:cNvPr id="0" name=""/>
        <dsp:cNvSpPr/>
      </dsp:nvSpPr>
      <dsp:spPr>
        <a:xfrm>
          <a:off x="1115697" y="5307311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Subspecialty Residents</a:t>
          </a:r>
        </a:p>
      </dsp:txBody>
      <dsp:txXfrm>
        <a:off x="1115697" y="5307311"/>
        <a:ext cx="1504978" cy="779211"/>
      </dsp:txXfrm>
    </dsp:sp>
    <dsp:sp modelId="{61CDEB86-0412-4FFC-A2DA-A0BE98E8337F}">
      <dsp:nvSpPr>
        <dsp:cNvPr id="0" name=""/>
        <dsp:cNvSpPr/>
      </dsp:nvSpPr>
      <dsp:spPr>
        <a:xfrm>
          <a:off x="1416693" y="5913364"/>
          <a:ext cx="1354480" cy="25973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1416693" y="5913364"/>
        <a:ext cx="1354480" cy="259737"/>
      </dsp:txXfrm>
    </dsp:sp>
    <dsp:sp modelId="{CDF04770-55B0-432C-B693-2BA9E8FCB2A8}">
      <dsp:nvSpPr>
        <dsp:cNvPr id="0" name=""/>
        <dsp:cNvSpPr/>
      </dsp:nvSpPr>
      <dsp:spPr>
        <a:xfrm>
          <a:off x="106143" y="4077889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Selection Subcommittee</a:t>
          </a:r>
        </a:p>
      </dsp:txBody>
      <dsp:txXfrm>
        <a:off x="106143" y="4077889"/>
        <a:ext cx="1504978" cy="779211"/>
      </dsp:txXfrm>
    </dsp:sp>
    <dsp:sp modelId="{80B66A7D-8E28-45EF-994A-E3A2F43E7E22}">
      <dsp:nvSpPr>
        <dsp:cNvPr id="0" name=""/>
        <dsp:cNvSpPr/>
      </dsp:nvSpPr>
      <dsp:spPr>
        <a:xfrm>
          <a:off x="885826" y="1302566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700" kern="1200"/>
        </a:p>
      </dsp:txBody>
      <dsp:txXfrm>
        <a:off x="885826" y="1302566"/>
        <a:ext cx="1354480" cy="259737"/>
      </dsp:txXfrm>
    </dsp:sp>
    <dsp:sp modelId="{566CB4EC-9964-4F68-8A72-B4A8DCF31B26}">
      <dsp:nvSpPr>
        <dsp:cNvPr id="0" name=""/>
        <dsp:cNvSpPr/>
      </dsp:nvSpPr>
      <dsp:spPr>
        <a:xfrm>
          <a:off x="5153913" y="389623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Pathology Division Head</a:t>
          </a:r>
        </a:p>
      </dsp:txBody>
      <dsp:txXfrm>
        <a:off x="5153913" y="389623"/>
        <a:ext cx="1504978" cy="779211"/>
      </dsp:txXfrm>
    </dsp:sp>
    <dsp:sp modelId="{7D4AA1B0-5FFB-44B4-9217-23CFFA3C4EF8}">
      <dsp:nvSpPr>
        <dsp:cNvPr id="0" name=""/>
        <dsp:cNvSpPr/>
      </dsp:nvSpPr>
      <dsp:spPr>
        <a:xfrm>
          <a:off x="5454909" y="995676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Dr. Donald Brooks</a:t>
          </a:r>
        </a:p>
      </dsp:txBody>
      <dsp:txXfrm>
        <a:off x="5454909" y="995676"/>
        <a:ext cx="1354480" cy="259737"/>
      </dsp:txXfrm>
    </dsp:sp>
    <dsp:sp modelId="{768091C2-8B26-428D-A15E-19CD915BB079}">
      <dsp:nvSpPr>
        <dsp:cNvPr id="0" name=""/>
        <dsp:cNvSpPr/>
      </dsp:nvSpPr>
      <dsp:spPr>
        <a:xfrm>
          <a:off x="5153913" y="1619045"/>
          <a:ext cx="1504978" cy="779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10995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Med Micro Program Director</a:t>
          </a:r>
        </a:p>
      </dsp:txBody>
      <dsp:txXfrm>
        <a:off x="5153913" y="1619045"/>
        <a:ext cx="1504978" cy="779211"/>
      </dsp:txXfrm>
    </dsp:sp>
    <dsp:sp modelId="{5A9FE075-A317-4D94-9BA4-0D9455F5D4F3}">
      <dsp:nvSpPr>
        <dsp:cNvPr id="0" name=""/>
        <dsp:cNvSpPr/>
      </dsp:nvSpPr>
      <dsp:spPr>
        <a:xfrm>
          <a:off x="5454909" y="2225098"/>
          <a:ext cx="1354480" cy="2597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Dr. Chris Lowe</a:t>
          </a:r>
        </a:p>
      </dsp:txBody>
      <dsp:txXfrm>
        <a:off x="5454909" y="2225098"/>
        <a:ext cx="1354480" cy="259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BD5-3EC4-4740-B35C-B196E7310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0E247-6BBD-4596-8379-6041D4BE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285CC-768D-4E81-9C2F-1FE6F829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8CE20-67F5-4339-B81A-89CC4846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7142-30AE-4CA8-B1D1-F99856C7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06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2B5E-690D-4719-A3BD-DFFE0B113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8C908-71AF-4CC3-B545-CC4133DA2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734B2-4049-4696-BF86-5A6D00A5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0136-6043-4CBE-814B-9CBBB3C7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A9862-D621-48CB-88F9-5FBAE943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277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FA3A6-0088-4ACF-8152-04AB03632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A2B62-EDE2-4B0E-9729-DCB3D0F81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87B4-14AC-4608-A65F-1E7BF7F4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9205-4879-4A08-BEA7-59379F83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34DD3-B889-4714-875A-E8B474538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58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A6C34-9304-47B2-A8BF-EC90E9CAF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626EB-6ABB-4691-BCA9-603D9C526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F8CE-7026-4C1A-BCB8-A3061B48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D9A78-7A38-49DD-9D8E-F27B3A5B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CB4FF-68BA-4D2A-BF01-55C1F9B1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131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B978-756E-4CE7-B4D5-FAEF3421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F4A89-06E0-4EB8-A2C2-B4987E46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3AF0D-A0FD-4864-85E3-AEC23B9F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8C583-B0CA-438D-B50B-03413DF0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162A8-EC7F-42FE-82C5-8F9C597B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30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86A2-C8A1-45A7-85FE-1F36B281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4F955-A4DA-453C-BDB5-E151912F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4811-50F7-491F-98BF-87C1A4140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EEECE-6960-4C17-8DA6-7442267F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6BF68-CEB5-438E-ABCA-7E96A8C8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34848-0726-42A6-A09A-9B13EF6B7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2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F3F5-0B66-4362-AA02-DF56D0F6D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4CF5D-BC9E-4257-9FBA-8451F6B6E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4B872-10FA-4D1B-93DC-2A700EC3E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D4D95-9EA6-458D-BAB7-492CBE7F3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3AEFA7-17C5-43F1-8813-CD6CF3A07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777F00-77EF-4B6D-9DBE-A3BD18EF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1E7A7-3B8D-4FD0-BA6C-58325A5D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6ADA6-ACE8-4CFB-9120-04D16623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98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6794E-F1EF-4680-9B25-AC0A9A81D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B00A32-B574-4262-97C9-8981EDBE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78ED9-5816-4962-92E6-FC8AB350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51D65-49B8-4BA1-B3A7-A1B1182D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618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80ECF-4B7A-4537-99DF-D11DF0C9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F9170-72FD-4AF7-976F-B5B6BC00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9D344-8DCC-496B-9E85-D9751D55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540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B8C9-1689-485A-869A-20E70EDF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8FCF1-869B-4007-B828-C0922439D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5F6F4-B556-417C-940D-E794CDEE2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58E7C4-8A36-4D7C-A5B4-39878F55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096A2-59F5-4C1B-A436-59AA2707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6BE2-59C3-46B9-90E2-7D905742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76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170F-8393-43D8-98C9-F770E564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B4D5D-7503-422A-8088-BF46EAE9D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D13A2-1CCD-4640-BB37-A576B98CB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D66EF-B94D-47BE-9F09-8EB42BEA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3CB32-26BE-4390-9323-1E090772B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AA78C-52A9-4EAB-9CBF-30F5608D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30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422D8-27EF-426B-8CDB-AFE3BC7A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9DE23-0090-44BC-93DD-D9F9DF1CC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525D1-4970-4188-8430-04A247B54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C305-D377-4F48-80E0-16DE03A2B89D}" type="datetimeFigureOut">
              <a:rPr lang="en-CA" smtClean="0"/>
              <a:pPr/>
              <a:t>2022-05-12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55694-937E-4302-B18F-BFB76BDBD2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1006A-2260-47AB-849E-DB147FEC3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38FE-E356-4CE1-AD85-E01E49AE318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33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64EE447-4824-4D2C-88FA-F8ED81F0A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4778733"/>
              </p:ext>
            </p:extLst>
          </p:nvPr>
        </p:nvGraphicFramePr>
        <p:xfrm>
          <a:off x="666750" y="152400"/>
          <a:ext cx="10953750" cy="656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36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Mah</dc:creator>
  <cp:lastModifiedBy>Allison Mah</cp:lastModifiedBy>
  <cp:revision>7</cp:revision>
  <dcterms:created xsi:type="dcterms:W3CDTF">2019-07-10T23:34:00Z</dcterms:created>
  <dcterms:modified xsi:type="dcterms:W3CDTF">2022-05-13T02:56:40Z</dcterms:modified>
</cp:coreProperties>
</file>